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492DD3-36C6-2C0D-5656-035413ABB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E2AB5F-A32F-DA43-D0BC-9B1542E85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D3612A-9F36-7D59-3387-BCA360777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EF794E-B53E-BC21-91FC-BC45B7AC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F5897D-C779-F5EF-3066-23A7ECAD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55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7A759-B3F0-DFC2-A777-21D1A07DE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ECABF0D-4A7D-ADCE-341D-80B49B696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CE05B1-FCF5-1863-7F3C-996BCF340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BA7575-8E0B-042A-D504-46318F5B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A23B0F-A76E-E4A7-5FBA-48582606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09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529C9CB-9510-FD26-405D-179E8FFF3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0F2E1CE-D6DD-3B57-155F-697AE2C69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A4C978-FA22-3F60-1CBE-B135DAA4A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3AE19C-DC18-5A4F-216D-A9D0430A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8FFCD6-19E7-5FB0-D6BE-D31B2E39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96E2C-CFCC-34BD-22E0-E0F8D7365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6CAA1B-A36A-30AF-FEA3-97AC57A9B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2CEA26-F95D-8F77-9D62-10EFAC75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C3B528-91DF-FBDA-34B3-A5E4AB5C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7B5828-73E9-4997-9489-2404FC69F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23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D3EBE8-A6C0-947C-CFC8-BA71A0BC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17F604-3900-B9EF-C49F-E04ADA2E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B10F1D-0199-EDD4-8F74-F4DA839A9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FEF573-C2E4-48AD-D66E-5749A17E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052961-20AA-37F2-45C2-25074E96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47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14DD0F-41DC-B0BA-6A58-B34422960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25B68B-8A93-D2BF-337E-CDF1D36002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1F9775-8848-DDB8-A13A-88BD3050B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459A3B5-856E-F6CC-FC4D-D6910C4F7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EE4684-F2DB-605E-FACA-972B30778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BBE9A0-58EE-4AFF-CF1E-43017BB8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2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4A41D4-D0CD-5613-4EED-6CB682E5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BE6E93-C9B6-B3FD-D64E-49CE0B005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590E5D-45AE-FA18-D1C8-ED0909F92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EFFC74D-1509-BB65-FF82-CF7424180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0D42C9B-ABFC-6975-7874-177DFBDC9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658E592-1EB2-FF45-1DAC-2997C17E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777A335-8ED7-0649-072E-E704B3D4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A5ADC29-0958-A967-05EE-A25FCAE97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51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EA1FAF-94C3-17E9-CE69-6E237F67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27B178B-24C8-BCA3-5A0A-AC171F92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EF277B-C793-31C2-A8E6-E0665E27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E38B6E-0507-497D-4761-EF3E1E39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45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EB96AA5-2ED7-C8EB-DC7E-87DDF648D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B7E1567-DF77-D8F2-0B6B-7CC0BF65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B229946-3042-3DF9-362E-7F91D776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80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4D3250-2E06-23CF-3FA3-BF469F448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9F3F5A-1805-6186-D7BB-09E40FFE3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753043E-B293-E864-B6DB-DE165E7E0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91B727-0303-AF00-8478-AA101A8A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2DCE91-86C9-73CD-B420-FA042E31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685121-63D2-81BA-946B-3D37FA33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94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575C6F-A9D4-AA34-BD81-FA28AD189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0946003-8B35-1174-17D8-9E5BDE295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B9ACE9-84E2-3EC4-62F2-7145CC2D4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D62E19-6D3A-2063-26E7-FFD3CCC2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BAAE56-5731-CC21-1C5E-0D0B2712D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4DBF97-E55E-F254-43D5-CF36B2B0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97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C8CEB97-85A9-858D-0D46-AADEA4D4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0AD4EA-621E-6454-1B1F-F4DCB3516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6D0B0B-C47C-8063-895B-C7822E0F1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3A6E60-138D-4CD7-9EAE-8EDB4259B7A2}" type="datetimeFigureOut">
              <a:rPr lang="it-IT" smtClean="0"/>
              <a:t>21/02/2025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BCA085-FD9E-11EB-81BA-B85FEA5B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817035-4925-63E0-39F1-7CA4C1690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F94AB-93A8-467C-8ADF-011FD452B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31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5597CC1-57BB-C5A1-83EB-2FB0FA11F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515" y="2045261"/>
            <a:ext cx="6797789" cy="489860"/>
          </a:xfrm>
        </p:spPr>
        <p:txBody>
          <a:bodyPr anchor="ctr">
            <a:noAutofit/>
          </a:bodyPr>
          <a:lstStyle/>
          <a:p>
            <a:pPr algn="l"/>
            <a:r>
              <a:rPr lang="it-IT" sz="2800" b="1" dirty="0">
                <a:solidFill>
                  <a:schemeClr val="tx2"/>
                </a:solidFill>
              </a:rPr>
              <a:t>Riduzione dei divari negli apprendimenti e contrasto alla dispersione scolastica (D. M. 19/2024)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3154A62-BCB9-C89B-62A9-64602BF134CC}"/>
              </a:ext>
            </a:extLst>
          </p:cNvPr>
          <p:cNvSpPr txBox="1"/>
          <p:nvPr/>
        </p:nvSpPr>
        <p:spPr>
          <a:xfrm>
            <a:off x="119268" y="0"/>
            <a:ext cx="59767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Percorsi di orientamento per le famiglie</a:t>
            </a: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E59B6004-50E1-984B-8353-0F62F2DD178C}"/>
              </a:ext>
            </a:extLst>
          </p:cNvPr>
          <p:cNvSpPr txBox="1">
            <a:spLocks/>
          </p:cNvSpPr>
          <p:nvPr/>
        </p:nvSpPr>
        <p:spPr>
          <a:xfrm>
            <a:off x="6778232" y="293573"/>
            <a:ext cx="3156507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000" b="1" dirty="0">
                <a:solidFill>
                  <a:schemeClr val="tx2"/>
                </a:solidFill>
              </a:rPr>
              <a:t>Ministero dell’Istruzione e del Merito</a:t>
            </a:r>
          </a:p>
          <a:p>
            <a:pPr algn="l"/>
            <a:endParaRPr lang="it-IT" sz="2000" b="1" dirty="0">
              <a:solidFill>
                <a:schemeClr val="tx2"/>
              </a:solidFill>
            </a:endParaRPr>
          </a:p>
        </p:txBody>
      </p:sp>
      <p:sp>
        <p:nvSpPr>
          <p:cNvPr id="14" name="Sottotitolo 2">
            <a:extLst>
              <a:ext uri="{FF2B5EF4-FFF2-40B4-BE49-F238E27FC236}">
                <a16:creationId xmlns:a16="http://schemas.microsoft.com/office/drawing/2014/main" id="{5FD4A599-479D-C387-2B5D-3C751E1E15A3}"/>
              </a:ext>
            </a:extLst>
          </p:cNvPr>
          <p:cNvSpPr txBox="1">
            <a:spLocks/>
          </p:cNvSpPr>
          <p:nvPr/>
        </p:nvSpPr>
        <p:spPr>
          <a:xfrm>
            <a:off x="7526559" y="1343736"/>
            <a:ext cx="3853194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/>
              <a:t>Via A. Manzoni, s.n.c.</a:t>
            </a:r>
            <a:endParaRPr lang="it-IT" sz="2800" b="1" dirty="0"/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A6026B3D-1995-CE15-CF37-04D6D6C29DAF}"/>
              </a:ext>
            </a:extLst>
          </p:cNvPr>
          <p:cNvCxnSpPr/>
          <p:nvPr/>
        </p:nvCxnSpPr>
        <p:spPr>
          <a:xfrm>
            <a:off x="49369" y="3041374"/>
            <a:ext cx="6797789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02CBA995-F610-DF76-858B-48E58AB41B0A}"/>
              </a:ext>
            </a:extLst>
          </p:cNvPr>
          <p:cNvSpPr txBox="1"/>
          <p:nvPr/>
        </p:nvSpPr>
        <p:spPr>
          <a:xfrm>
            <a:off x="188515" y="3269278"/>
            <a:ext cx="80159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i="1" dirty="0">
                <a:solidFill>
                  <a:srgbClr val="00B050"/>
                </a:solidFill>
              </a:rPr>
              <a:t>Un impegno per il futuro dei nostri giovani</a:t>
            </a:r>
          </a:p>
        </p:txBody>
      </p:sp>
      <p:sp>
        <p:nvSpPr>
          <p:cNvPr id="29" name="Freccia a sinistra 28">
            <a:extLst>
              <a:ext uri="{FF2B5EF4-FFF2-40B4-BE49-F238E27FC236}">
                <a16:creationId xmlns:a16="http://schemas.microsoft.com/office/drawing/2014/main" id="{8339F076-7023-FD6B-3F19-08EE90B73E53}"/>
              </a:ext>
            </a:extLst>
          </p:cNvPr>
          <p:cNvSpPr/>
          <p:nvPr/>
        </p:nvSpPr>
        <p:spPr>
          <a:xfrm>
            <a:off x="8246410" y="2843644"/>
            <a:ext cx="3533835" cy="1555947"/>
          </a:xfrm>
          <a:prstGeom prst="lef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bg2">
                    <a:lumMod val="25000"/>
                  </a:schemeClr>
                </a:solidFill>
              </a:rPr>
              <a:t>Incontri con i genitori</a:t>
            </a:r>
          </a:p>
        </p:txBody>
      </p:sp>
      <p:sp>
        <p:nvSpPr>
          <p:cNvPr id="32" name="Freccia a destra 31">
            <a:extLst>
              <a:ext uri="{FF2B5EF4-FFF2-40B4-BE49-F238E27FC236}">
                <a16:creationId xmlns:a16="http://schemas.microsoft.com/office/drawing/2014/main" id="{899B529F-4C77-6FFB-A277-D5CC9DE30D0D}"/>
              </a:ext>
            </a:extLst>
          </p:cNvPr>
          <p:cNvSpPr/>
          <p:nvPr/>
        </p:nvSpPr>
        <p:spPr>
          <a:xfrm>
            <a:off x="3490250" y="4124888"/>
            <a:ext cx="3548725" cy="1615704"/>
          </a:xfrm>
          <a:prstGeom prst="righ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bg2">
                    <a:lumMod val="25000"/>
                  </a:schemeClr>
                </a:solidFill>
              </a:rPr>
              <a:t>PROGRAMMA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BCBB6990-16D5-8B52-79E9-B501DA7BC99C}"/>
              </a:ext>
            </a:extLst>
          </p:cNvPr>
          <p:cNvSpPr txBox="1"/>
          <p:nvPr/>
        </p:nvSpPr>
        <p:spPr>
          <a:xfrm>
            <a:off x="3486127" y="4152656"/>
            <a:ext cx="2740500" cy="330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500" b="1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it-IT" sz="1500" b="1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/02/2025 Ore 16:00 – 18:00</a:t>
            </a:r>
          </a:p>
        </p:txBody>
      </p:sp>
      <p:pic>
        <p:nvPicPr>
          <p:cNvPr id="40" name="Immagine 39">
            <a:extLst>
              <a:ext uri="{FF2B5EF4-FFF2-40B4-BE49-F238E27FC236}">
                <a16:creationId xmlns:a16="http://schemas.microsoft.com/office/drawing/2014/main" id="{BCB03D5E-3512-29E9-6156-B6661F9DD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7492" y="5361421"/>
            <a:ext cx="1954312" cy="1468009"/>
          </a:xfrm>
          <a:prstGeom prst="rect">
            <a:avLst/>
          </a:prstGeom>
        </p:spPr>
      </p:pic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E50D287C-0F60-07C5-4755-BF3B8459885C}"/>
              </a:ext>
            </a:extLst>
          </p:cNvPr>
          <p:cNvSpPr txBox="1"/>
          <p:nvPr/>
        </p:nvSpPr>
        <p:spPr>
          <a:xfrm>
            <a:off x="7079627" y="4480973"/>
            <a:ext cx="470061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Favorire </a:t>
            </a:r>
            <a:r>
              <a:rPr lang="it-IT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consapevolezza delle proprie attitudini, interessi e competenze</a:t>
            </a:r>
            <a:r>
              <a:rPr lang="it-IT" dirty="0">
                <a:solidFill>
                  <a:srgbClr val="00B05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it-IT" dirty="0">
              <a:solidFill>
                <a:srgbClr val="00B05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Fornire informazioni sui percorsi scolastici successivi</a:t>
            </a:r>
            <a:r>
              <a:rPr lang="it-IT" dirty="0">
                <a:solidFill>
                  <a:srgbClr val="00B05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endParaRPr lang="it-IT" dirty="0">
              <a:solidFill>
                <a:srgbClr val="00B05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Supportare le famiglie nel processo decisionale</a:t>
            </a:r>
            <a:r>
              <a:rPr lang="it-IT" dirty="0">
                <a:solidFill>
                  <a:srgbClr val="00B05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dirty="0">
              <a:solidFill>
                <a:srgbClr val="00B05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A00C49E-C01D-8802-D01A-382DA51542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6660" y="595249"/>
            <a:ext cx="2842506" cy="87637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FA067707-2505-5B82-0F2E-72C449E4B0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4739" y="6182024"/>
            <a:ext cx="2145366" cy="5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986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Courier New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mariag.capraro@outlook.it</dc:creator>
  <cp:lastModifiedBy>mariag.capraro@outlook.it</cp:lastModifiedBy>
  <cp:revision>4</cp:revision>
  <dcterms:created xsi:type="dcterms:W3CDTF">2025-02-11T22:29:04Z</dcterms:created>
  <dcterms:modified xsi:type="dcterms:W3CDTF">2025-02-21T16:58:23Z</dcterms:modified>
</cp:coreProperties>
</file>