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49"/>
  </p:notesMasterIdLst>
  <p:sldIdLst>
    <p:sldId id="322" r:id="rId2"/>
    <p:sldId id="257" r:id="rId3"/>
    <p:sldId id="258" r:id="rId4"/>
    <p:sldId id="259" r:id="rId5"/>
    <p:sldId id="298" r:id="rId6"/>
    <p:sldId id="332" r:id="rId7"/>
    <p:sldId id="261" r:id="rId8"/>
    <p:sldId id="330" r:id="rId9"/>
    <p:sldId id="299" r:id="rId10"/>
    <p:sldId id="334" r:id="rId11"/>
    <p:sldId id="263" r:id="rId12"/>
    <p:sldId id="264" r:id="rId13"/>
    <p:sldId id="300" r:id="rId14"/>
    <p:sldId id="333" r:id="rId15"/>
    <p:sldId id="292" r:id="rId16"/>
    <p:sldId id="293" r:id="rId17"/>
    <p:sldId id="327" r:id="rId18"/>
    <p:sldId id="301" r:id="rId19"/>
    <p:sldId id="302" r:id="rId20"/>
    <p:sldId id="328" r:id="rId21"/>
    <p:sldId id="303" r:id="rId22"/>
    <p:sldId id="266" r:id="rId23"/>
    <p:sldId id="304" r:id="rId24"/>
    <p:sldId id="305" r:id="rId25"/>
    <p:sldId id="306" r:id="rId26"/>
    <p:sldId id="269" r:id="rId27"/>
    <p:sldId id="307" r:id="rId28"/>
    <p:sldId id="308" r:id="rId29"/>
    <p:sldId id="317" r:id="rId30"/>
    <p:sldId id="310" r:id="rId31"/>
    <p:sldId id="316" r:id="rId32"/>
    <p:sldId id="321" r:id="rId33"/>
    <p:sldId id="272" r:id="rId34"/>
    <p:sldId id="273" r:id="rId35"/>
    <p:sldId id="274" r:id="rId36"/>
    <p:sldId id="275" r:id="rId37"/>
    <p:sldId id="276" r:id="rId38"/>
    <p:sldId id="277" r:id="rId39"/>
    <p:sldId id="285" r:id="rId40"/>
    <p:sldId id="281" r:id="rId41"/>
    <p:sldId id="287" r:id="rId42"/>
    <p:sldId id="297" r:id="rId43"/>
    <p:sldId id="324" r:id="rId44"/>
    <p:sldId id="325" r:id="rId45"/>
    <p:sldId id="326" r:id="rId46"/>
    <p:sldId id="323" r:id="rId47"/>
    <p:sldId id="294" r:id="rId48"/>
  </p:sldIdLst>
  <p:sldSz cx="12192000" cy="6858000"/>
  <p:notesSz cx="12192000" cy="6858000"/>
  <p:embeddedFontLst>
    <p:embeddedFont>
      <p:font typeface="Gill Sans Ultra Bold" panose="020B0A02020104020203" pitchFamily="34" charset="0"/>
      <p:regular r:id="rId50"/>
    </p:embeddedFont>
    <p:embeddedFont>
      <p:font typeface="Microsoft Sans Serif" panose="020B0604020202020204" pitchFamily="34" charset="0"/>
      <p:regular r:id="rId51"/>
    </p:embeddedFont>
    <p:embeddedFont>
      <p:font typeface="Poppins" panose="00000500000000000000" pitchFamily="2" charset="0"/>
      <p:regular r:id="rId52"/>
      <p:bold r:id="rId53"/>
      <p:italic r:id="rId54"/>
      <p:boldItalic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  <p:embeddedFont>
      <p:font typeface="Wingdings 3" panose="05040102010807070707" pitchFamily="18" charset="2"/>
      <p:regular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BA"/>
    <a:srgbClr val="F9B9EB"/>
    <a:srgbClr val="FDC3EA"/>
    <a:srgbClr val="FF7DF0"/>
    <a:srgbClr val="FBCDF4"/>
    <a:srgbClr val="C9FCA2"/>
    <a:srgbClr val="F0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55" y="5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image" Target="../media/image88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png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image" Target="../media/image104.jpg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image" Target="../media/image88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png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image" Target="../media/image104.jpg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7BE89-806C-46B3-A0D5-CE438C9B81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B6D7AE4-23C5-4D55-A7C0-1580C9907E2D}">
      <dgm:prSet phldrT="[Tes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it-IT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DSGA</a:t>
          </a:r>
        </a:p>
        <a:p>
          <a:pPr algn="ctr"/>
          <a:r>
            <a:rPr lang="it-IT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Dott. Eleuterio Testa </a:t>
          </a:r>
        </a:p>
      </dgm:t>
    </dgm:pt>
    <dgm:pt modelId="{A7C95C4D-C65E-4C16-8788-551D43BFE377}" type="parTrans" cxnId="{FDDA0262-E8FD-4B1D-865E-A13DC51667F4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5EE03C-0FB3-485A-A028-3615D71CE8E4}" type="sibTrans" cxnId="{FDDA0262-E8FD-4B1D-865E-A13DC51667F4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CD61EE-9D4F-4145-819D-A56A839E1096}">
      <dgm:prSet phldrT="[Tes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it-IT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Ufficio di</a:t>
          </a:r>
        </a:p>
        <a:p>
          <a:pPr algn="ctr"/>
          <a:r>
            <a:rPr lang="it-IT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Segreteria</a:t>
          </a:r>
        </a:p>
      </dgm:t>
    </dgm:pt>
    <dgm:pt modelId="{62193B69-FD66-4253-9575-47EC58CB78A2}" type="parTrans" cxnId="{2447A6E7-9909-47EE-8BEB-088D7407A7BA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3E776F4-0ECB-453D-8BD4-8F27675E918A}" type="sibTrans" cxnId="{2447A6E7-9909-47EE-8BEB-088D7407A7BA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F56EFC1-9B01-4BA1-88EF-0E14BD8AFBE0}">
      <dgm:prSet phldrT="[Tes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it-IT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Collaboratori </a:t>
          </a:r>
        </a:p>
        <a:p>
          <a:pPr algn="ctr"/>
          <a:r>
            <a:rPr lang="it-IT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scolastici</a:t>
          </a:r>
        </a:p>
      </dgm:t>
    </dgm:pt>
    <dgm:pt modelId="{68BAC6E5-5A20-48C1-A21B-6F455A0FE5A9}" type="parTrans" cxnId="{FC60738E-AFBF-4691-8B38-2C43F4596A80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67D8C2-720A-4022-B4C8-687BC42AF8F0}" type="sibTrans" cxnId="{FC60738E-AFBF-4691-8B38-2C43F4596A80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9DDF45-52E4-440F-A89F-3DC909F951CC}" type="pres">
      <dgm:prSet presAssocID="{1BE7BE89-806C-46B3-A0D5-CE438C9B81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7B2B07-9AC3-421F-B196-BF42899F035B}" type="pres">
      <dgm:prSet presAssocID="{6B6D7AE4-23C5-4D55-A7C0-1580C9907E2D}" presName="hierRoot1" presStyleCnt="0">
        <dgm:presLayoutVars>
          <dgm:hierBranch val="init"/>
        </dgm:presLayoutVars>
      </dgm:prSet>
      <dgm:spPr/>
    </dgm:pt>
    <dgm:pt modelId="{2AA98094-D57C-421E-9DE8-BECB59AFE271}" type="pres">
      <dgm:prSet presAssocID="{6B6D7AE4-23C5-4D55-A7C0-1580C9907E2D}" presName="rootComposite1" presStyleCnt="0"/>
      <dgm:spPr/>
    </dgm:pt>
    <dgm:pt modelId="{EDB2C6BA-9D43-4385-9A21-75B555CD7516}" type="pres">
      <dgm:prSet presAssocID="{6B6D7AE4-23C5-4D55-A7C0-1580C9907E2D}" presName="rootText1" presStyleLbl="node0" presStyleIdx="0" presStyleCnt="1" custScaleX="181267">
        <dgm:presLayoutVars>
          <dgm:chPref val="3"/>
        </dgm:presLayoutVars>
      </dgm:prSet>
      <dgm:spPr/>
    </dgm:pt>
    <dgm:pt modelId="{8DAE982B-055B-4727-919C-B4AA2812FB68}" type="pres">
      <dgm:prSet presAssocID="{6B6D7AE4-23C5-4D55-A7C0-1580C9907E2D}" presName="rootConnector1" presStyleLbl="node1" presStyleIdx="0" presStyleCnt="0"/>
      <dgm:spPr/>
    </dgm:pt>
    <dgm:pt modelId="{F09E6A8B-EE35-45BF-833C-C0162BB5954C}" type="pres">
      <dgm:prSet presAssocID="{6B6D7AE4-23C5-4D55-A7C0-1580C9907E2D}" presName="hierChild2" presStyleCnt="0"/>
      <dgm:spPr/>
    </dgm:pt>
    <dgm:pt modelId="{DC385819-7687-4978-98FE-D48767002C0D}" type="pres">
      <dgm:prSet presAssocID="{62193B69-FD66-4253-9575-47EC58CB78A2}" presName="Name37" presStyleLbl="parChTrans1D2" presStyleIdx="0" presStyleCnt="2"/>
      <dgm:spPr/>
    </dgm:pt>
    <dgm:pt modelId="{A2F1CD32-E0F3-49F5-9B32-B52FCDF57421}" type="pres">
      <dgm:prSet presAssocID="{EBCD61EE-9D4F-4145-819D-A56A839E1096}" presName="hierRoot2" presStyleCnt="0">
        <dgm:presLayoutVars>
          <dgm:hierBranch val="init"/>
        </dgm:presLayoutVars>
      </dgm:prSet>
      <dgm:spPr/>
    </dgm:pt>
    <dgm:pt modelId="{5F259C97-E145-4017-934B-31672102D09A}" type="pres">
      <dgm:prSet presAssocID="{EBCD61EE-9D4F-4145-819D-A56A839E1096}" presName="rootComposite" presStyleCnt="0"/>
      <dgm:spPr/>
    </dgm:pt>
    <dgm:pt modelId="{BAB1FC6D-B1AF-42DF-A911-57E58AE802F9}" type="pres">
      <dgm:prSet presAssocID="{EBCD61EE-9D4F-4145-819D-A56A839E1096}" presName="rootText" presStyleLbl="node2" presStyleIdx="0" presStyleCnt="2" custScaleX="114137" custLinFactNeighborY="19368">
        <dgm:presLayoutVars>
          <dgm:chPref val="3"/>
        </dgm:presLayoutVars>
      </dgm:prSet>
      <dgm:spPr/>
    </dgm:pt>
    <dgm:pt modelId="{C806C943-987D-4BEE-B115-4431D8FC39E9}" type="pres">
      <dgm:prSet presAssocID="{EBCD61EE-9D4F-4145-819D-A56A839E1096}" presName="rootConnector" presStyleLbl="node2" presStyleIdx="0" presStyleCnt="2"/>
      <dgm:spPr/>
    </dgm:pt>
    <dgm:pt modelId="{AFF2B455-CD2F-46DC-B5AA-634E9D88184D}" type="pres">
      <dgm:prSet presAssocID="{EBCD61EE-9D4F-4145-819D-A56A839E1096}" presName="hierChild4" presStyleCnt="0"/>
      <dgm:spPr/>
    </dgm:pt>
    <dgm:pt modelId="{E9E28ED2-79A8-44F4-8894-F21542E33B06}" type="pres">
      <dgm:prSet presAssocID="{EBCD61EE-9D4F-4145-819D-A56A839E1096}" presName="hierChild5" presStyleCnt="0"/>
      <dgm:spPr/>
    </dgm:pt>
    <dgm:pt modelId="{2E96393B-0D7A-4138-9EB0-0E52894620AB}" type="pres">
      <dgm:prSet presAssocID="{68BAC6E5-5A20-48C1-A21B-6F455A0FE5A9}" presName="Name37" presStyleLbl="parChTrans1D2" presStyleIdx="1" presStyleCnt="2"/>
      <dgm:spPr/>
    </dgm:pt>
    <dgm:pt modelId="{F2936579-0530-4313-8BCF-FA1D04FB6A02}" type="pres">
      <dgm:prSet presAssocID="{6F56EFC1-9B01-4BA1-88EF-0E14BD8AFBE0}" presName="hierRoot2" presStyleCnt="0">
        <dgm:presLayoutVars>
          <dgm:hierBranch val="init"/>
        </dgm:presLayoutVars>
      </dgm:prSet>
      <dgm:spPr/>
    </dgm:pt>
    <dgm:pt modelId="{8E7EAFA8-25F1-4D06-A280-615989471903}" type="pres">
      <dgm:prSet presAssocID="{6F56EFC1-9B01-4BA1-88EF-0E14BD8AFBE0}" presName="rootComposite" presStyleCnt="0"/>
      <dgm:spPr/>
    </dgm:pt>
    <dgm:pt modelId="{A1976BF4-08FB-4AF0-A3F0-CCF57C541C1E}" type="pres">
      <dgm:prSet presAssocID="{6F56EFC1-9B01-4BA1-88EF-0E14BD8AFBE0}" presName="rootText" presStyleLbl="node2" presStyleIdx="1" presStyleCnt="2" custScaleX="114137" custLinFactNeighborY="19368">
        <dgm:presLayoutVars>
          <dgm:chPref val="3"/>
        </dgm:presLayoutVars>
      </dgm:prSet>
      <dgm:spPr/>
    </dgm:pt>
    <dgm:pt modelId="{BD5F3225-CCCD-4608-8AC9-CCC2E713EF60}" type="pres">
      <dgm:prSet presAssocID="{6F56EFC1-9B01-4BA1-88EF-0E14BD8AFBE0}" presName="rootConnector" presStyleLbl="node2" presStyleIdx="1" presStyleCnt="2"/>
      <dgm:spPr/>
    </dgm:pt>
    <dgm:pt modelId="{0E2E8807-F1E4-43D8-BF3A-D17BBE339DD2}" type="pres">
      <dgm:prSet presAssocID="{6F56EFC1-9B01-4BA1-88EF-0E14BD8AFBE0}" presName="hierChild4" presStyleCnt="0"/>
      <dgm:spPr/>
    </dgm:pt>
    <dgm:pt modelId="{01F5E1CF-95D5-4BE9-8361-6C80DE29BE1E}" type="pres">
      <dgm:prSet presAssocID="{6F56EFC1-9B01-4BA1-88EF-0E14BD8AFBE0}" presName="hierChild5" presStyleCnt="0"/>
      <dgm:spPr/>
    </dgm:pt>
    <dgm:pt modelId="{41297C62-7163-4F32-A799-4E90065B31D5}" type="pres">
      <dgm:prSet presAssocID="{6B6D7AE4-23C5-4D55-A7C0-1580C9907E2D}" presName="hierChild3" presStyleCnt="0"/>
      <dgm:spPr/>
    </dgm:pt>
  </dgm:ptLst>
  <dgm:cxnLst>
    <dgm:cxn modelId="{06648841-A994-4AD2-805F-F9750AA33C8D}" type="presOf" srcId="{6F56EFC1-9B01-4BA1-88EF-0E14BD8AFBE0}" destId="{A1976BF4-08FB-4AF0-A3F0-CCF57C541C1E}" srcOrd="0" destOrd="0" presId="urn:microsoft.com/office/officeart/2005/8/layout/orgChart1"/>
    <dgm:cxn modelId="{FDDA0262-E8FD-4B1D-865E-A13DC51667F4}" srcId="{1BE7BE89-806C-46B3-A0D5-CE438C9B811B}" destId="{6B6D7AE4-23C5-4D55-A7C0-1580C9907E2D}" srcOrd="0" destOrd="0" parTransId="{A7C95C4D-C65E-4C16-8788-551D43BFE377}" sibTransId="{2A5EE03C-0FB3-485A-A028-3615D71CE8E4}"/>
    <dgm:cxn modelId="{AF9A408E-AD53-47AA-BE41-3B2AEE63E5C2}" type="presOf" srcId="{62193B69-FD66-4253-9575-47EC58CB78A2}" destId="{DC385819-7687-4978-98FE-D48767002C0D}" srcOrd="0" destOrd="0" presId="urn:microsoft.com/office/officeart/2005/8/layout/orgChart1"/>
    <dgm:cxn modelId="{FC60738E-AFBF-4691-8B38-2C43F4596A80}" srcId="{6B6D7AE4-23C5-4D55-A7C0-1580C9907E2D}" destId="{6F56EFC1-9B01-4BA1-88EF-0E14BD8AFBE0}" srcOrd="1" destOrd="0" parTransId="{68BAC6E5-5A20-48C1-A21B-6F455A0FE5A9}" sibTransId="{0067D8C2-720A-4022-B4C8-687BC42AF8F0}"/>
    <dgm:cxn modelId="{78D65891-6871-481B-ADC6-957CEAD95C01}" type="presOf" srcId="{6B6D7AE4-23C5-4D55-A7C0-1580C9907E2D}" destId="{EDB2C6BA-9D43-4385-9A21-75B555CD7516}" srcOrd="0" destOrd="0" presId="urn:microsoft.com/office/officeart/2005/8/layout/orgChart1"/>
    <dgm:cxn modelId="{D71B90B5-2615-447C-A163-D2C253F53BC6}" type="presOf" srcId="{EBCD61EE-9D4F-4145-819D-A56A839E1096}" destId="{C806C943-987D-4BEE-B115-4431D8FC39E9}" srcOrd="1" destOrd="0" presId="urn:microsoft.com/office/officeart/2005/8/layout/orgChart1"/>
    <dgm:cxn modelId="{F4FA1DCC-1ADA-4FCF-B2A6-B00F6E3EC25A}" type="presOf" srcId="{68BAC6E5-5A20-48C1-A21B-6F455A0FE5A9}" destId="{2E96393B-0D7A-4138-9EB0-0E52894620AB}" srcOrd="0" destOrd="0" presId="urn:microsoft.com/office/officeart/2005/8/layout/orgChart1"/>
    <dgm:cxn modelId="{F223D1D0-8D9C-4A2D-B0EE-B6AF6E399617}" type="presOf" srcId="{EBCD61EE-9D4F-4145-819D-A56A839E1096}" destId="{BAB1FC6D-B1AF-42DF-A911-57E58AE802F9}" srcOrd="0" destOrd="0" presId="urn:microsoft.com/office/officeart/2005/8/layout/orgChart1"/>
    <dgm:cxn modelId="{18AD33E1-3C65-4E3C-8B18-DFBC0C5C7D0A}" type="presOf" srcId="{6F56EFC1-9B01-4BA1-88EF-0E14BD8AFBE0}" destId="{BD5F3225-CCCD-4608-8AC9-CCC2E713EF60}" srcOrd="1" destOrd="0" presId="urn:microsoft.com/office/officeart/2005/8/layout/orgChart1"/>
    <dgm:cxn modelId="{DAEB55E2-B148-46FA-8334-0215FEF4E41C}" type="presOf" srcId="{6B6D7AE4-23C5-4D55-A7C0-1580C9907E2D}" destId="{8DAE982B-055B-4727-919C-B4AA2812FB68}" srcOrd="1" destOrd="0" presId="urn:microsoft.com/office/officeart/2005/8/layout/orgChart1"/>
    <dgm:cxn modelId="{2447A6E7-9909-47EE-8BEB-088D7407A7BA}" srcId="{6B6D7AE4-23C5-4D55-A7C0-1580C9907E2D}" destId="{EBCD61EE-9D4F-4145-819D-A56A839E1096}" srcOrd="0" destOrd="0" parTransId="{62193B69-FD66-4253-9575-47EC58CB78A2}" sibTransId="{03E776F4-0ECB-453D-8BD4-8F27675E918A}"/>
    <dgm:cxn modelId="{79A218FB-FA87-45BD-949B-27DCDF5B5783}" type="presOf" srcId="{1BE7BE89-806C-46B3-A0D5-CE438C9B811B}" destId="{879DDF45-52E4-440F-A89F-3DC909F951CC}" srcOrd="0" destOrd="0" presId="urn:microsoft.com/office/officeart/2005/8/layout/orgChart1"/>
    <dgm:cxn modelId="{824261F7-4649-4C84-BF66-561E06A7D297}" type="presParOf" srcId="{879DDF45-52E4-440F-A89F-3DC909F951CC}" destId="{A17B2B07-9AC3-421F-B196-BF42899F035B}" srcOrd="0" destOrd="0" presId="urn:microsoft.com/office/officeart/2005/8/layout/orgChart1"/>
    <dgm:cxn modelId="{797004E9-3A0C-4E29-9FCF-BDA0B6DD4499}" type="presParOf" srcId="{A17B2B07-9AC3-421F-B196-BF42899F035B}" destId="{2AA98094-D57C-421E-9DE8-BECB59AFE271}" srcOrd="0" destOrd="0" presId="urn:microsoft.com/office/officeart/2005/8/layout/orgChart1"/>
    <dgm:cxn modelId="{2E92CA07-A53D-4565-9486-437906F2A170}" type="presParOf" srcId="{2AA98094-D57C-421E-9DE8-BECB59AFE271}" destId="{EDB2C6BA-9D43-4385-9A21-75B555CD7516}" srcOrd="0" destOrd="0" presId="urn:microsoft.com/office/officeart/2005/8/layout/orgChart1"/>
    <dgm:cxn modelId="{4638D272-3DFE-4DD6-8D1F-D9940CE057B0}" type="presParOf" srcId="{2AA98094-D57C-421E-9DE8-BECB59AFE271}" destId="{8DAE982B-055B-4727-919C-B4AA2812FB68}" srcOrd="1" destOrd="0" presId="urn:microsoft.com/office/officeart/2005/8/layout/orgChart1"/>
    <dgm:cxn modelId="{D6111948-96A7-43ED-B1C4-B3641139713D}" type="presParOf" srcId="{A17B2B07-9AC3-421F-B196-BF42899F035B}" destId="{F09E6A8B-EE35-45BF-833C-C0162BB5954C}" srcOrd="1" destOrd="0" presId="urn:microsoft.com/office/officeart/2005/8/layout/orgChart1"/>
    <dgm:cxn modelId="{79BFC0E7-23AC-42B4-8A05-AC46D2ABC1C3}" type="presParOf" srcId="{F09E6A8B-EE35-45BF-833C-C0162BB5954C}" destId="{DC385819-7687-4978-98FE-D48767002C0D}" srcOrd="0" destOrd="0" presId="urn:microsoft.com/office/officeart/2005/8/layout/orgChart1"/>
    <dgm:cxn modelId="{89F0A336-62DB-4919-B48E-47EA92D132E6}" type="presParOf" srcId="{F09E6A8B-EE35-45BF-833C-C0162BB5954C}" destId="{A2F1CD32-E0F3-49F5-9B32-B52FCDF57421}" srcOrd="1" destOrd="0" presId="urn:microsoft.com/office/officeart/2005/8/layout/orgChart1"/>
    <dgm:cxn modelId="{F18B1FEA-341C-47F5-9726-DD5EABF55DA6}" type="presParOf" srcId="{A2F1CD32-E0F3-49F5-9B32-B52FCDF57421}" destId="{5F259C97-E145-4017-934B-31672102D09A}" srcOrd="0" destOrd="0" presId="urn:microsoft.com/office/officeart/2005/8/layout/orgChart1"/>
    <dgm:cxn modelId="{53EF8AD5-E9CE-4B9D-B7B4-5B7ABC8953D4}" type="presParOf" srcId="{5F259C97-E145-4017-934B-31672102D09A}" destId="{BAB1FC6D-B1AF-42DF-A911-57E58AE802F9}" srcOrd="0" destOrd="0" presId="urn:microsoft.com/office/officeart/2005/8/layout/orgChart1"/>
    <dgm:cxn modelId="{1699D6C7-8C24-4C14-BDE4-CC8F99159976}" type="presParOf" srcId="{5F259C97-E145-4017-934B-31672102D09A}" destId="{C806C943-987D-4BEE-B115-4431D8FC39E9}" srcOrd="1" destOrd="0" presId="urn:microsoft.com/office/officeart/2005/8/layout/orgChart1"/>
    <dgm:cxn modelId="{24EA4825-9593-4230-BFBB-271C91BBC447}" type="presParOf" srcId="{A2F1CD32-E0F3-49F5-9B32-B52FCDF57421}" destId="{AFF2B455-CD2F-46DC-B5AA-634E9D88184D}" srcOrd="1" destOrd="0" presId="urn:microsoft.com/office/officeart/2005/8/layout/orgChart1"/>
    <dgm:cxn modelId="{C6053212-2599-4205-AB94-BE34F4F5D8F4}" type="presParOf" srcId="{A2F1CD32-E0F3-49F5-9B32-B52FCDF57421}" destId="{E9E28ED2-79A8-44F4-8894-F21542E33B06}" srcOrd="2" destOrd="0" presId="urn:microsoft.com/office/officeart/2005/8/layout/orgChart1"/>
    <dgm:cxn modelId="{2D619311-3071-4D0E-83F9-F9C0D0D3B68C}" type="presParOf" srcId="{F09E6A8B-EE35-45BF-833C-C0162BB5954C}" destId="{2E96393B-0D7A-4138-9EB0-0E52894620AB}" srcOrd="2" destOrd="0" presId="urn:microsoft.com/office/officeart/2005/8/layout/orgChart1"/>
    <dgm:cxn modelId="{EF10EC8F-C893-4540-9475-6764D6986756}" type="presParOf" srcId="{F09E6A8B-EE35-45BF-833C-C0162BB5954C}" destId="{F2936579-0530-4313-8BCF-FA1D04FB6A02}" srcOrd="3" destOrd="0" presId="urn:microsoft.com/office/officeart/2005/8/layout/orgChart1"/>
    <dgm:cxn modelId="{9BEE420B-0A1B-4E58-861B-FEE396B8D827}" type="presParOf" srcId="{F2936579-0530-4313-8BCF-FA1D04FB6A02}" destId="{8E7EAFA8-25F1-4D06-A280-615989471903}" srcOrd="0" destOrd="0" presId="urn:microsoft.com/office/officeart/2005/8/layout/orgChart1"/>
    <dgm:cxn modelId="{399F02A1-C880-4A22-9BE5-89E7DB884D20}" type="presParOf" srcId="{8E7EAFA8-25F1-4D06-A280-615989471903}" destId="{A1976BF4-08FB-4AF0-A3F0-CCF57C541C1E}" srcOrd="0" destOrd="0" presId="urn:microsoft.com/office/officeart/2005/8/layout/orgChart1"/>
    <dgm:cxn modelId="{88468C77-AC96-4BE9-8833-907A901DA434}" type="presParOf" srcId="{8E7EAFA8-25F1-4D06-A280-615989471903}" destId="{BD5F3225-CCCD-4608-8AC9-CCC2E713EF60}" srcOrd="1" destOrd="0" presId="urn:microsoft.com/office/officeart/2005/8/layout/orgChart1"/>
    <dgm:cxn modelId="{2C4B7294-3C1E-4613-AC38-024599B268BA}" type="presParOf" srcId="{F2936579-0530-4313-8BCF-FA1D04FB6A02}" destId="{0E2E8807-F1E4-43D8-BF3A-D17BBE339DD2}" srcOrd="1" destOrd="0" presId="urn:microsoft.com/office/officeart/2005/8/layout/orgChart1"/>
    <dgm:cxn modelId="{8595077F-EBA1-431F-AE73-9D59379ABA9B}" type="presParOf" srcId="{F2936579-0530-4313-8BCF-FA1D04FB6A02}" destId="{01F5E1CF-95D5-4BE9-8361-6C80DE29BE1E}" srcOrd="2" destOrd="0" presId="urn:microsoft.com/office/officeart/2005/8/layout/orgChart1"/>
    <dgm:cxn modelId="{3E8303CF-17BD-499A-8C04-EC27FF9C171E}" type="presParOf" srcId="{A17B2B07-9AC3-421F-B196-BF42899F035B}" destId="{41297C62-7163-4F32-A799-4E90065B31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470841-BA04-4112-9065-8D23D7CA8B48}" type="doc">
      <dgm:prSet loTypeId="urn:microsoft.com/office/officeart/2008/layout/HorizontalMultiLevelHierarchy" loCatId="hierarchy" qsTypeId="urn:microsoft.com/office/officeart/2005/8/quickstyle/3d7" qsCatId="3D" csTypeId="urn:microsoft.com/office/officeart/2005/8/colors/accent3_5" csCatId="accent3" phldr="1"/>
      <dgm:spPr/>
      <dgm:t>
        <a:bodyPr/>
        <a:lstStyle/>
        <a:p>
          <a:endParaRPr lang="it-IT"/>
        </a:p>
      </dgm:t>
    </dgm:pt>
    <dgm:pt modelId="{667185F6-AA73-41B6-8135-7ADC003F763B}">
      <dgm:prSet phldrT="[Testo]" custT="1"/>
      <dgm:spPr/>
      <dgm:t>
        <a:bodyPr/>
        <a:lstStyle/>
        <a:p>
          <a:r>
            <a:rPr lang="it-IT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RSPP</a:t>
          </a:r>
        </a:p>
        <a:p>
          <a:r>
            <a:rPr lang="it-IT" sz="1600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Resp.le</a:t>
          </a:r>
          <a:r>
            <a:rPr lang="it-I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Servizio di Prevenzione e Protezione</a:t>
          </a:r>
        </a:p>
      </dgm:t>
    </dgm:pt>
    <dgm:pt modelId="{C25EE721-B812-468B-B4FC-F7A411956095}" type="parTrans" cxnId="{1EEBBA0D-BA7F-4A32-B3A3-B231B3E18EC1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BF724D-5131-40E7-8DEC-BA650D050E7E}" type="sibTrans" cxnId="{1EEBBA0D-BA7F-4A32-B3A3-B231B3E18EC1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0C2C61-B687-402F-BDE9-89BDEAE8915D}">
      <dgm:prSet phldrT="[Testo]" custT="1"/>
      <dgm:spPr/>
      <dgm:t>
        <a:bodyPr/>
        <a:lstStyle/>
        <a:p>
          <a:r>
            <a:rPr lang="it-IT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ASPP</a:t>
          </a:r>
        </a:p>
        <a:p>
          <a:r>
            <a:rPr lang="it-I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Addetto al servizio di Protezione e Prevenzione</a:t>
          </a:r>
        </a:p>
      </dgm:t>
    </dgm:pt>
    <dgm:pt modelId="{DF08F8FB-7E70-421B-A96F-525F9FC84EDC}" type="parTrans" cxnId="{4FC18B33-9D5C-4A14-B64A-8360CCDEAECC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42B4CF-7CBB-4AF0-A339-EBFB615E9A7D}" type="sibTrans" cxnId="{4FC18B33-9D5C-4A14-B64A-8360CCDEAECC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68AE4A-C113-4328-A650-34564C7A6A1B}">
      <dgm:prSet phldrT="[Testo]" custT="1"/>
      <dgm:spPr/>
      <dgm:t>
        <a:bodyPr/>
        <a:lstStyle/>
        <a:p>
          <a:r>
            <a:rPr lang="it-IT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RLS</a:t>
          </a:r>
        </a:p>
        <a:p>
          <a:r>
            <a:rPr lang="it-I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Rappresentante dei Lavoratori per la Sicurezza</a:t>
          </a:r>
        </a:p>
      </dgm:t>
    </dgm:pt>
    <dgm:pt modelId="{EE3B2800-7530-4D4F-9F4D-3C1E377F3A49}" type="parTrans" cxnId="{33D26642-4ADF-4B1C-A6AD-8CC58505B869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9856A4-57C3-4644-AE88-44CA3F999B05}" type="sibTrans" cxnId="{33D26642-4ADF-4B1C-A6AD-8CC58505B869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1FBC71-6CDE-4787-82ED-A2BCD57457CD}">
      <dgm:prSet phldrT="[Tes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F2D6FB-5B04-4258-A2DA-96BAE6ABCA3D}" type="sibTrans" cxnId="{4816026A-08E4-4019-881D-025F8F413AA6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541892-9733-4AD5-B924-94FE7C8E80C5}" type="parTrans" cxnId="{4816026A-08E4-4019-881D-025F8F413AA6}">
      <dgm:prSet/>
      <dgm:spPr/>
      <dgm:t>
        <a:bodyPr/>
        <a:lstStyle/>
        <a:p>
          <a:endParaRPr lang="it-IT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142096-A318-4FAD-AE44-CE27A9E63006}" type="pres">
      <dgm:prSet presAssocID="{35470841-BA04-4112-9065-8D23D7CA8B4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A8E965E-DB3D-4E54-8949-45A021FB2F35}" type="pres">
      <dgm:prSet presAssocID="{FE1FBC71-6CDE-4787-82ED-A2BCD57457CD}" presName="root1" presStyleCnt="0"/>
      <dgm:spPr/>
    </dgm:pt>
    <dgm:pt modelId="{8F8CF9AB-2076-4D30-BCBD-2F3E9A22A0EE}" type="pres">
      <dgm:prSet presAssocID="{FE1FBC71-6CDE-4787-82ED-A2BCD57457CD}" presName="LevelOneTextNode" presStyleLbl="node0" presStyleIdx="0" presStyleCnt="1" custScaleX="412871" custScaleY="19013" custLinFactNeighborX="-11616" custLinFactNeighborY="-1841">
        <dgm:presLayoutVars>
          <dgm:chPref val="3"/>
        </dgm:presLayoutVars>
      </dgm:prSet>
      <dgm:spPr>
        <a:prstGeom prst="roundRect">
          <a:avLst/>
        </a:prstGeom>
      </dgm:spPr>
    </dgm:pt>
    <dgm:pt modelId="{8355B8AF-3E94-4033-9903-8A30AA7D150C}" type="pres">
      <dgm:prSet presAssocID="{FE1FBC71-6CDE-4787-82ED-A2BCD57457CD}" presName="level2hierChild" presStyleCnt="0"/>
      <dgm:spPr/>
    </dgm:pt>
    <dgm:pt modelId="{66F57CA0-19FC-436F-9489-AD3979247E81}" type="pres">
      <dgm:prSet presAssocID="{C25EE721-B812-468B-B4FC-F7A411956095}" presName="conn2-1" presStyleLbl="parChTrans1D2" presStyleIdx="0" presStyleCnt="3"/>
      <dgm:spPr/>
    </dgm:pt>
    <dgm:pt modelId="{9BE255F6-8F2C-4298-BDCA-6C0CB51BA566}" type="pres">
      <dgm:prSet presAssocID="{C25EE721-B812-468B-B4FC-F7A411956095}" presName="connTx" presStyleLbl="parChTrans1D2" presStyleIdx="0" presStyleCnt="3"/>
      <dgm:spPr/>
    </dgm:pt>
    <dgm:pt modelId="{14122288-7638-41DF-BC9B-F06227C39638}" type="pres">
      <dgm:prSet presAssocID="{667185F6-AA73-41B6-8135-7ADC003F763B}" presName="root2" presStyleCnt="0"/>
      <dgm:spPr/>
    </dgm:pt>
    <dgm:pt modelId="{6A6A6254-FA9F-4F12-9084-8C15D453090F}" type="pres">
      <dgm:prSet presAssocID="{667185F6-AA73-41B6-8135-7ADC003F763B}" presName="LevelTwoTextNode" presStyleLbl="node2" presStyleIdx="0" presStyleCnt="3" custScaleX="128978">
        <dgm:presLayoutVars>
          <dgm:chPref val="3"/>
        </dgm:presLayoutVars>
      </dgm:prSet>
      <dgm:spPr/>
    </dgm:pt>
    <dgm:pt modelId="{C80A71DB-4C5D-4874-84AA-EF5890BE7C93}" type="pres">
      <dgm:prSet presAssocID="{667185F6-AA73-41B6-8135-7ADC003F763B}" presName="level3hierChild" presStyleCnt="0"/>
      <dgm:spPr/>
    </dgm:pt>
    <dgm:pt modelId="{E909845C-D7B4-41D7-87C5-DBD7C049D95E}" type="pres">
      <dgm:prSet presAssocID="{DF08F8FB-7E70-421B-A96F-525F9FC84EDC}" presName="conn2-1" presStyleLbl="parChTrans1D2" presStyleIdx="1" presStyleCnt="3"/>
      <dgm:spPr/>
    </dgm:pt>
    <dgm:pt modelId="{3611E109-5C3F-4817-A9D1-7F990470E707}" type="pres">
      <dgm:prSet presAssocID="{DF08F8FB-7E70-421B-A96F-525F9FC84EDC}" presName="connTx" presStyleLbl="parChTrans1D2" presStyleIdx="1" presStyleCnt="3"/>
      <dgm:spPr/>
    </dgm:pt>
    <dgm:pt modelId="{E4177549-7083-497D-AC50-6AD651F0C42B}" type="pres">
      <dgm:prSet presAssocID="{C10C2C61-B687-402F-BDE9-89BDEAE8915D}" presName="root2" presStyleCnt="0"/>
      <dgm:spPr/>
    </dgm:pt>
    <dgm:pt modelId="{5E3E52D0-AE30-4FC3-98F1-3D68927BF46F}" type="pres">
      <dgm:prSet presAssocID="{C10C2C61-B687-402F-BDE9-89BDEAE8915D}" presName="LevelTwoTextNode" presStyleLbl="node2" presStyleIdx="1" presStyleCnt="3" custScaleX="129838">
        <dgm:presLayoutVars>
          <dgm:chPref val="3"/>
        </dgm:presLayoutVars>
      </dgm:prSet>
      <dgm:spPr/>
    </dgm:pt>
    <dgm:pt modelId="{8E372AF3-4795-49A1-A909-275CACE5684E}" type="pres">
      <dgm:prSet presAssocID="{C10C2C61-B687-402F-BDE9-89BDEAE8915D}" presName="level3hierChild" presStyleCnt="0"/>
      <dgm:spPr/>
    </dgm:pt>
    <dgm:pt modelId="{2982D488-CF75-4B06-903E-5FE646A94CD0}" type="pres">
      <dgm:prSet presAssocID="{EE3B2800-7530-4D4F-9F4D-3C1E377F3A49}" presName="conn2-1" presStyleLbl="parChTrans1D2" presStyleIdx="2" presStyleCnt="3"/>
      <dgm:spPr/>
    </dgm:pt>
    <dgm:pt modelId="{7D6A327E-889D-4721-9A95-01A2D85352EF}" type="pres">
      <dgm:prSet presAssocID="{EE3B2800-7530-4D4F-9F4D-3C1E377F3A49}" presName="connTx" presStyleLbl="parChTrans1D2" presStyleIdx="2" presStyleCnt="3"/>
      <dgm:spPr/>
    </dgm:pt>
    <dgm:pt modelId="{861857FD-665A-4494-B1EF-D5420FF46D50}" type="pres">
      <dgm:prSet presAssocID="{F968AE4A-C113-4328-A650-34564C7A6A1B}" presName="root2" presStyleCnt="0"/>
      <dgm:spPr/>
    </dgm:pt>
    <dgm:pt modelId="{82B6A20D-6963-4B6D-9FC9-0603C46D4AD6}" type="pres">
      <dgm:prSet presAssocID="{F968AE4A-C113-4328-A650-34564C7A6A1B}" presName="LevelTwoTextNode" presStyleLbl="node2" presStyleIdx="2" presStyleCnt="3" custScaleX="130698">
        <dgm:presLayoutVars>
          <dgm:chPref val="3"/>
        </dgm:presLayoutVars>
      </dgm:prSet>
      <dgm:spPr/>
    </dgm:pt>
    <dgm:pt modelId="{2DB06A68-59CC-4B6F-9FF1-4C2ACC285E10}" type="pres">
      <dgm:prSet presAssocID="{F968AE4A-C113-4328-A650-34564C7A6A1B}" presName="level3hierChild" presStyleCnt="0"/>
      <dgm:spPr/>
    </dgm:pt>
  </dgm:ptLst>
  <dgm:cxnLst>
    <dgm:cxn modelId="{1EEBBA0D-BA7F-4A32-B3A3-B231B3E18EC1}" srcId="{FE1FBC71-6CDE-4787-82ED-A2BCD57457CD}" destId="{667185F6-AA73-41B6-8135-7ADC003F763B}" srcOrd="0" destOrd="0" parTransId="{C25EE721-B812-468B-B4FC-F7A411956095}" sibTransId="{4ABF724D-5131-40E7-8DEC-BA650D050E7E}"/>
    <dgm:cxn modelId="{72AC2F11-29DC-4CF3-82FB-E711E3E437BE}" type="presOf" srcId="{C10C2C61-B687-402F-BDE9-89BDEAE8915D}" destId="{5E3E52D0-AE30-4FC3-98F1-3D68927BF46F}" srcOrd="0" destOrd="0" presId="urn:microsoft.com/office/officeart/2008/layout/HorizontalMultiLevelHierarchy"/>
    <dgm:cxn modelId="{CAC1661C-C62E-4AC2-8DD7-1E4F44FF7AD0}" type="presOf" srcId="{35470841-BA04-4112-9065-8D23D7CA8B48}" destId="{11142096-A318-4FAD-AE44-CE27A9E63006}" srcOrd="0" destOrd="0" presId="urn:microsoft.com/office/officeart/2008/layout/HorizontalMultiLevelHierarchy"/>
    <dgm:cxn modelId="{4B38D026-1E8F-4C4D-A836-A47689177520}" type="presOf" srcId="{EE3B2800-7530-4D4F-9F4D-3C1E377F3A49}" destId="{2982D488-CF75-4B06-903E-5FE646A94CD0}" srcOrd="0" destOrd="0" presId="urn:microsoft.com/office/officeart/2008/layout/HorizontalMultiLevelHierarchy"/>
    <dgm:cxn modelId="{3870EF27-A870-4E25-8A82-2E8E26723248}" type="presOf" srcId="{C25EE721-B812-468B-B4FC-F7A411956095}" destId="{66F57CA0-19FC-436F-9489-AD3979247E81}" srcOrd="0" destOrd="0" presId="urn:microsoft.com/office/officeart/2008/layout/HorizontalMultiLevelHierarchy"/>
    <dgm:cxn modelId="{BDC4942D-4EBA-4DD8-B464-668BD10C1297}" type="presOf" srcId="{C25EE721-B812-468B-B4FC-F7A411956095}" destId="{9BE255F6-8F2C-4298-BDCA-6C0CB51BA566}" srcOrd="1" destOrd="0" presId="urn:microsoft.com/office/officeart/2008/layout/HorizontalMultiLevelHierarchy"/>
    <dgm:cxn modelId="{4FC18B33-9D5C-4A14-B64A-8360CCDEAECC}" srcId="{FE1FBC71-6CDE-4787-82ED-A2BCD57457CD}" destId="{C10C2C61-B687-402F-BDE9-89BDEAE8915D}" srcOrd="1" destOrd="0" parTransId="{DF08F8FB-7E70-421B-A96F-525F9FC84EDC}" sibTransId="{1F42B4CF-7CBB-4AF0-A339-EBFB615E9A7D}"/>
    <dgm:cxn modelId="{33D26642-4ADF-4B1C-A6AD-8CC58505B869}" srcId="{FE1FBC71-6CDE-4787-82ED-A2BCD57457CD}" destId="{F968AE4A-C113-4328-A650-34564C7A6A1B}" srcOrd="2" destOrd="0" parTransId="{EE3B2800-7530-4D4F-9F4D-3C1E377F3A49}" sibTransId="{499856A4-57C3-4644-AE88-44CA3F999B05}"/>
    <dgm:cxn modelId="{AC059C46-CDDF-4F03-98DC-3743065B39AC}" type="presOf" srcId="{EE3B2800-7530-4D4F-9F4D-3C1E377F3A49}" destId="{7D6A327E-889D-4721-9A95-01A2D85352EF}" srcOrd="1" destOrd="0" presId="urn:microsoft.com/office/officeart/2008/layout/HorizontalMultiLevelHierarchy"/>
    <dgm:cxn modelId="{4816026A-08E4-4019-881D-025F8F413AA6}" srcId="{35470841-BA04-4112-9065-8D23D7CA8B48}" destId="{FE1FBC71-6CDE-4787-82ED-A2BCD57457CD}" srcOrd="0" destOrd="0" parTransId="{84541892-9733-4AD5-B924-94FE7C8E80C5}" sibTransId="{3CF2D6FB-5B04-4258-A2DA-96BAE6ABCA3D}"/>
    <dgm:cxn modelId="{D7D7057C-A684-4F1D-8892-2CA6828A20FA}" type="presOf" srcId="{FE1FBC71-6CDE-4787-82ED-A2BCD57457CD}" destId="{8F8CF9AB-2076-4D30-BCBD-2F3E9A22A0EE}" srcOrd="0" destOrd="0" presId="urn:microsoft.com/office/officeart/2008/layout/HorizontalMultiLevelHierarchy"/>
    <dgm:cxn modelId="{81F35486-2DA0-49A7-AC9E-9708370F397B}" type="presOf" srcId="{DF08F8FB-7E70-421B-A96F-525F9FC84EDC}" destId="{3611E109-5C3F-4817-A9D1-7F990470E707}" srcOrd="1" destOrd="0" presId="urn:microsoft.com/office/officeart/2008/layout/HorizontalMultiLevelHierarchy"/>
    <dgm:cxn modelId="{0EDC9DAB-121D-4B0C-8EEC-AF53D956C73F}" type="presOf" srcId="{667185F6-AA73-41B6-8135-7ADC003F763B}" destId="{6A6A6254-FA9F-4F12-9084-8C15D453090F}" srcOrd="0" destOrd="0" presId="urn:microsoft.com/office/officeart/2008/layout/HorizontalMultiLevelHierarchy"/>
    <dgm:cxn modelId="{868561C9-29C8-4B00-952B-FC5834F4B8D8}" type="presOf" srcId="{DF08F8FB-7E70-421B-A96F-525F9FC84EDC}" destId="{E909845C-D7B4-41D7-87C5-DBD7C049D95E}" srcOrd="0" destOrd="0" presId="urn:microsoft.com/office/officeart/2008/layout/HorizontalMultiLevelHierarchy"/>
    <dgm:cxn modelId="{829F75E3-AE5F-4625-AF2C-1181E4EB024C}" type="presOf" srcId="{F968AE4A-C113-4328-A650-34564C7A6A1B}" destId="{82B6A20D-6963-4B6D-9FC9-0603C46D4AD6}" srcOrd="0" destOrd="0" presId="urn:microsoft.com/office/officeart/2008/layout/HorizontalMultiLevelHierarchy"/>
    <dgm:cxn modelId="{E0D7D2E1-D239-4396-81E7-9FB287D8C26B}" type="presParOf" srcId="{11142096-A318-4FAD-AE44-CE27A9E63006}" destId="{DA8E965E-DB3D-4E54-8949-45A021FB2F35}" srcOrd="0" destOrd="0" presId="urn:microsoft.com/office/officeart/2008/layout/HorizontalMultiLevelHierarchy"/>
    <dgm:cxn modelId="{92E5AFD2-F52B-4049-8A9F-1836699042A4}" type="presParOf" srcId="{DA8E965E-DB3D-4E54-8949-45A021FB2F35}" destId="{8F8CF9AB-2076-4D30-BCBD-2F3E9A22A0EE}" srcOrd="0" destOrd="0" presId="urn:microsoft.com/office/officeart/2008/layout/HorizontalMultiLevelHierarchy"/>
    <dgm:cxn modelId="{062D1C32-1D5C-4043-94B6-2AE623100DAC}" type="presParOf" srcId="{DA8E965E-DB3D-4E54-8949-45A021FB2F35}" destId="{8355B8AF-3E94-4033-9903-8A30AA7D150C}" srcOrd="1" destOrd="0" presId="urn:microsoft.com/office/officeart/2008/layout/HorizontalMultiLevelHierarchy"/>
    <dgm:cxn modelId="{0F1FCB56-FC2C-4CE3-9A76-5C8D613F0FF5}" type="presParOf" srcId="{8355B8AF-3E94-4033-9903-8A30AA7D150C}" destId="{66F57CA0-19FC-436F-9489-AD3979247E81}" srcOrd="0" destOrd="0" presId="urn:microsoft.com/office/officeart/2008/layout/HorizontalMultiLevelHierarchy"/>
    <dgm:cxn modelId="{97F2AEA0-2DEC-4CD4-9868-8CD7F3F2C545}" type="presParOf" srcId="{66F57CA0-19FC-436F-9489-AD3979247E81}" destId="{9BE255F6-8F2C-4298-BDCA-6C0CB51BA566}" srcOrd="0" destOrd="0" presId="urn:microsoft.com/office/officeart/2008/layout/HorizontalMultiLevelHierarchy"/>
    <dgm:cxn modelId="{B40A7AD5-AF02-4C93-A882-ED1A71835536}" type="presParOf" srcId="{8355B8AF-3E94-4033-9903-8A30AA7D150C}" destId="{14122288-7638-41DF-BC9B-F06227C39638}" srcOrd="1" destOrd="0" presId="urn:microsoft.com/office/officeart/2008/layout/HorizontalMultiLevelHierarchy"/>
    <dgm:cxn modelId="{F6DBB6BB-E5C7-4E2D-A8F4-05F364AB2762}" type="presParOf" srcId="{14122288-7638-41DF-BC9B-F06227C39638}" destId="{6A6A6254-FA9F-4F12-9084-8C15D453090F}" srcOrd="0" destOrd="0" presId="urn:microsoft.com/office/officeart/2008/layout/HorizontalMultiLevelHierarchy"/>
    <dgm:cxn modelId="{B7C9C3CD-1FAB-4059-A39A-64FEFA7370C1}" type="presParOf" srcId="{14122288-7638-41DF-BC9B-F06227C39638}" destId="{C80A71DB-4C5D-4874-84AA-EF5890BE7C93}" srcOrd="1" destOrd="0" presId="urn:microsoft.com/office/officeart/2008/layout/HorizontalMultiLevelHierarchy"/>
    <dgm:cxn modelId="{7929A478-137E-4C02-A4AD-2E8A656E3EE4}" type="presParOf" srcId="{8355B8AF-3E94-4033-9903-8A30AA7D150C}" destId="{E909845C-D7B4-41D7-87C5-DBD7C049D95E}" srcOrd="2" destOrd="0" presId="urn:microsoft.com/office/officeart/2008/layout/HorizontalMultiLevelHierarchy"/>
    <dgm:cxn modelId="{80BC3563-D7EB-4FDD-99BA-FDB3693EA1D7}" type="presParOf" srcId="{E909845C-D7B4-41D7-87C5-DBD7C049D95E}" destId="{3611E109-5C3F-4817-A9D1-7F990470E707}" srcOrd="0" destOrd="0" presId="urn:microsoft.com/office/officeart/2008/layout/HorizontalMultiLevelHierarchy"/>
    <dgm:cxn modelId="{29AE0A1B-C01C-44F0-A36B-DAE74C10B3B4}" type="presParOf" srcId="{8355B8AF-3E94-4033-9903-8A30AA7D150C}" destId="{E4177549-7083-497D-AC50-6AD651F0C42B}" srcOrd="3" destOrd="0" presId="urn:microsoft.com/office/officeart/2008/layout/HorizontalMultiLevelHierarchy"/>
    <dgm:cxn modelId="{60443C90-7160-461B-94B5-21E1F84BEBC6}" type="presParOf" srcId="{E4177549-7083-497D-AC50-6AD651F0C42B}" destId="{5E3E52D0-AE30-4FC3-98F1-3D68927BF46F}" srcOrd="0" destOrd="0" presId="urn:microsoft.com/office/officeart/2008/layout/HorizontalMultiLevelHierarchy"/>
    <dgm:cxn modelId="{0366DFD2-2EC8-421C-84E3-142B2B08F43F}" type="presParOf" srcId="{E4177549-7083-497D-AC50-6AD651F0C42B}" destId="{8E372AF3-4795-49A1-A909-275CACE5684E}" srcOrd="1" destOrd="0" presId="urn:microsoft.com/office/officeart/2008/layout/HorizontalMultiLevelHierarchy"/>
    <dgm:cxn modelId="{E71492E2-949B-4CD6-B0D4-AF5B890052BE}" type="presParOf" srcId="{8355B8AF-3E94-4033-9903-8A30AA7D150C}" destId="{2982D488-CF75-4B06-903E-5FE646A94CD0}" srcOrd="4" destOrd="0" presId="urn:microsoft.com/office/officeart/2008/layout/HorizontalMultiLevelHierarchy"/>
    <dgm:cxn modelId="{9FB09FCB-B699-4902-850A-1D3D1A3BA8E2}" type="presParOf" srcId="{2982D488-CF75-4B06-903E-5FE646A94CD0}" destId="{7D6A327E-889D-4721-9A95-01A2D85352EF}" srcOrd="0" destOrd="0" presId="urn:microsoft.com/office/officeart/2008/layout/HorizontalMultiLevelHierarchy"/>
    <dgm:cxn modelId="{6D4D9BFC-0A4D-4AA7-BCAC-DEC9AA0B5621}" type="presParOf" srcId="{8355B8AF-3E94-4033-9903-8A30AA7D150C}" destId="{861857FD-665A-4494-B1EF-D5420FF46D50}" srcOrd="5" destOrd="0" presId="urn:microsoft.com/office/officeart/2008/layout/HorizontalMultiLevelHierarchy"/>
    <dgm:cxn modelId="{9A368F6A-125E-4DB4-B1EE-079BF4107526}" type="presParOf" srcId="{861857FD-665A-4494-B1EF-D5420FF46D50}" destId="{82B6A20D-6963-4B6D-9FC9-0603C46D4AD6}" srcOrd="0" destOrd="0" presId="urn:microsoft.com/office/officeart/2008/layout/HorizontalMultiLevelHierarchy"/>
    <dgm:cxn modelId="{78C78915-E3BA-4D80-A4E3-006FD466A1D7}" type="presParOf" srcId="{861857FD-665A-4494-B1EF-D5420FF46D50}" destId="{2DB06A68-59CC-4B6F-9FF1-4C2ACC285E1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09E5EC7-B377-4865-A8CC-95B6878ECCB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6137A50-B498-4DBA-AE6D-7DCABB8B33D9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INCLUSIONE E PARI OPPORTUNITÀ</a:t>
          </a:r>
        </a:p>
      </dgm:t>
    </dgm:pt>
    <dgm:pt modelId="{4FA320D9-1B48-4C84-AE34-87D5436BBDA2}" type="parTrans" cxnId="{CD70164B-253B-4718-9D62-BE3AA05357DA}">
      <dgm:prSet/>
      <dgm:spPr/>
      <dgm:t>
        <a:bodyPr/>
        <a:lstStyle/>
        <a:p>
          <a:endParaRPr lang="it-IT"/>
        </a:p>
      </dgm:t>
    </dgm:pt>
    <dgm:pt modelId="{043CEAA8-2C1E-4919-8F5C-FA75F6DF649D}" type="sibTrans" cxnId="{CD70164B-253B-4718-9D62-BE3AA05357DA}">
      <dgm:prSet/>
      <dgm:spPr/>
      <dgm:t>
        <a:bodyPr/>
        <a:lstStyle/>
        <a:p>
          <a:endParaRPr lang="it-IT"/>
        </a:p>
      </dgm:t>
    </dgm:pt>
    <dgm:pt modelId="{4416724E-59E4-42B5-9461-A57B6852E949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DIDATTICA INNOVATIVA </a:t>
          </a:r>
        </a:p>
      </dgm:t>
    </dgm:pt>
    <dgm:pt modelId="{52C732D6-6777-4E8E-B7CF-A2078B503622}" type="parTrans" cxnId="{9651402D-B4D9-42E4-8935-D8B10254F288}">
      <dgm:prSet/>
      <dgm:spPr/>
      <dgm:t>
        <a:bodyPr/>
        <a:lstStyle/>
        <a:p>
          <a:endParaRPr lang="it-IT"/>
        </a:p>
      </dgm:t>
    </dgm:pt>
    <dgm:pt modelId="{30972752-ACBD-433C-80A6-EAC1EDDBAE97}" type="sibTrans" cxnId="{9651402D-B4D9-42E4-8935-D8B10254F288}">
      <dgm:prSet/>
      <dgm:spPr/>
      <dgm:t>
        <a:bodyPr/>
        <a:lstStyle/>
        <a:p>
          <a:endParaRPr lang="it-IT"/>
        </a:p>
      </dgm:t>
    </dgm:pt>
    <dgm:pt modelId="{404C68E6-8C34-423B-971D-2A26AD3D5FA6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05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SPAZI ATTREZZATI PER DIDATTICA LABORATORIALE </a:t>
          </a:r>
        </a:p>
      </dgm:t>
    </dgm:pt>
    <dgm:pt modelId="{F5B7B21E-BE4C-403F-942E-07A0294DEB66}" type="parTrans" cxnId="{3E6F6D80-2A35-42EA-8BC7-45E90519A018}">
      <dgm:prSet/>
      <dgm:spPr/>
      <dgm:t>
        <a:bodyPr/>
        <a:lstStyle/>
        <a:p>
          <a:endParaRPr lang="it-IT"/>
        </a:p>
      </dgm:t>
    </dgm:pt>
    <dgm:pt modelId="{16EBE4BE-40D9-4720-870C-739E2D250D61}" type="sibTrans" cxnId="{3E6F6D80-2A35-42EA-8BC7-45E90519A018}">
      <dgm:prSet/>
      <dgm:spPr/>
      <dgm:t>
        <a:bodyPr/>
        <a:lstStyle/>
        <a:p>
          <a:endParaRPr lang="it-IT"/>
        </a:p>
      </dgm:t>
    </dgm:pt>
    <dgm:pt modelId="{ABB8749B-5A72-4996-B79B-EE7E4B0F557F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TEMPO PIENO CON MENSA SCOLASTICA</a:t>
          </a:r>
        </a:p>
      </dgm:t>
    </dgm:pt>
    <dgm:pt modelId="{2296453D-0C98-4213-A06C-5626CEA8F0C5}" type="parTrans" cxnId="{5D5DC79E-0D9D-4221-90DC-30B02A30896B}">
      <dgm:prSet/>
      <dgm:spPr/>
      <dgm:t>
        <a:bodyPr/>
        <a:lstStyle/>
        <a:p>
          <a:endParaRPr lang="it-IT"/>
        </a:p>
      </dgm:t>
    </dgm:pt>
    <dgm:pt modelId="{B3B81401-1BAB-47AF-819A-41EF4252F06A}" type="sibTrans" cxnId="{5D5DC79E-0D9D-4221-90DC-30B02A30896B}">
      <dgm:prSet/>
      <dgm:spPr/>
      <dgm:t>
        <a:bodyPr/>
        <a:lstStyle/>
        <a:p>
          <a:endParaRPr lang="it-IT"/>
        </a:p>
      </dgm:t>
    </dgm:pt>
    <dgm:pt modelId="{7866EB44-24A4-4B1D-B42E-51C2583289E3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BIBLIOTECA </a:t>
          </a:r>
        </a:p>
      </dgm:t>
    </dgm:pt>
    <dgm:pt modelId="{A7E4B24B-5687-40F2-B808-F657E41A40BC}" type="parTrans" cxnId="{BEFFD097-5525-410D-B0B5-B752D487BB69}">
      <dgm:prSet/>
      <dgm:spPr/>
      <dgm:t>
        <a:bodyPr/>
        <a:lstStyle/>
        <a:p>
          <a:endParaRPr lang="it-IT"/>
        </a:p>
      </dgm:t>
    </dgm:pt>
    <dgm:pt modelId="{1A116BC9-F7B8-4373-BAAE-75681A15629A}" type="sibTrans" cxnId="{BEFFD097-5525-410D-B0B5-B752D487BB69}">
      <dgm:prSet/>
      <dgm:spPr/>
      <dgm:t>
        <a:bodyPr/>
        <a:lstStyle/>
        <a:p>
          <a:endParaRPr lang="it-IT"/>
        </a:p>
      </dgm:t>
    </dgm:pt>
    <dgm:pt modelId="{9DF7B60C-BC36-40E3-96A8-41383C105119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SPAZI ESTERNI DOVE CONSUMARE LA MERENDA NELLE BELLE GIORNATE</a:t>
          </a:r>
        </a:p>
      </dgm:t>
    </dgm:pt>
    <dgm:pt modelId="{5CC95E61-B40F-4859-85B9-F81F9B966A20}" type="parTrans" cxnId="{3C52995E-079B-4CAC-91CE-7B7B5A0829A6}">
      <dgm:prSet/>
      <dgm:spPr/>
      <dgm:t>
        <a:bodyPr/>
        <a:lstStyle/>
        <a:p>
          <a:endParaRPr lang="it-IT"/>
        </a:p>
      </dgm:t>
    </dgm:pt>
    <dgm:pt modelId="{E2EB0F75-447A-4E8F-BD42-2A3584F95941}" type="sibTrans" cxnId="{3C52995E-079B-4CAC-91CE-7B7B5A0829A6}">
      <dgm:prSet/>
      <dgm:spPr/>
      <dgm:t>
        <a:bodyPr/>
        <a:lstStyle/>
        <a:p>
          <a:endParaRPr lang="it-IT"/>
        </a:p>
      </dgm:t>
    </dgm:pt>
    <dgm:pt modelId="{CCEC0A1C-6C59-49EE-B1B5-662B8DB94B18}" type="pres">
      <dgm:prSet presAssocID="{A09E5EC7-B377-4865-A8CC-95B6878ECCB9}" presName="Name0" presStyleCnt="0">
        <dgm:presLayoutVars>
          <dgm:dir/>
          <dgm:resizeHandles val="exact"/>
        </dgm:presLayoutVars>
      </dgm:prSet>
      <dgm:spPr/>
    </dgm:pt>
    <dgm:pt modelId="{B7732AFE-74DD-462C-819A-B0E982A250F2}" type="pres">
      <dgm:prSet presAssocID="{06137A50-B498-4DBA-AE6D-7DCABB8B33D9}" presName="Name5" presStyleLbl="vennNode1" presStyleIdx="0" presStyleCnt="6">
        <dgm:presLayoutVars>
          <dgm:bulletEnabled val="1"/>
        </dgm:presLayoutVars>
      </dgm:prSet>
      <dgm:spPr/>
    </dgm:pt>
    <dgm:pt modelId="{7D1C6B35-59F1-42A8-8097-EA022BC491E4}" type="pres">
      <dgm:prSet presAssocID="{043CEAA8-2C1E-4919-8F5C-FA75F6DF649D}" presName="space" presStyleCnt="0"/>
      <dgm:spPr/>
    </dgm:pt>
    <dgm:pt modelId="{9DA002E0-99D8-4B91-B852-3DD126ECF1F8}" type="pres">
      <dgm:prSet presAssocID="{4416724E-59E4-42B5-9461-A57B6852E949}" presName="Name5" presStyleLbl="vennNode1" presStyleIdx="1" presStyleCnt="6">
        <dgm:presLayoutVars>
          <dgm:bulletEnabled val="1"/>
        </dgm:presLayoutVars>
      </dgm:prSet>
      <dgm:spPr/>
    </dgm:pt>
    <dgm:pt modelId="{6E8ACEF7-CA12-4B6D-8849-5774C30836A8}" type="pres">
      <dgm:prSet presAssocID="{30972752-ACBD-433C-80A6-EAC1EDDBAE97}" presName="space" presStyleCnt="0"/>
      <dgm:spPr/>
    </dgm:pt>
    <dgm:pt modelId="{D67C3753-332F-4EF3-B5A0-05D8B12BE333}" type="pres">
      <dgm:prSet presAssocID="{404C68E6-8C34-423B-971D-2A26AD3D5FA6}" presName="Name5" presStyleLbl="vennNode1" presStyleIdx="2" presStyleCnt="6">
        <dgm:presLayoutVars>
          <dgm:bulletEnabled val="1"/>
        </dgm:presLayoutVars>
      </dgm:prSet>
      <dgm:spPr/>
    </dgm:pt>
    <dgm:pt modelId="{6B931729-BBE0-413F-9B32-74FA1A92F64B}" type="pres">
      <dgm:prSet presAssocID="{16EBE4BE-40D9-4720-870C-739E2D250D61}" presName="space" presStyleCnt="0"/>
      <dgm:spPr/>
    </dgm:pt>
    <dgm:pt modelId="{EECB83A5-0081-4097-BEC0-426BA9ED3565}" type="pres">
      <dgm:prSet presAssocID="{ABB8749B-5A72-4996-B79B-EE7E4B0F557F}" presName="Name5" presStyleLbl="vennNode1" presStyleIdx="3" presStyleCnt="6">
        <dgm:presLayoutVars>
          <dgm:bulletEnabled val="1"/>
        </dgm:presLayoutVars>
      </dgm:prSet>
      <dgm:spPr/>
    </dgm:pt>
    <dgm:pt modelId="{42F79371-B4F9-4216-827D-872F085BABB0}" type="pres">
      <dgm:prSet presAssocID="{B3B81401-1BAB-47AF-819A-41EF4252F06A}" presName="space" presStyleCnt="0"/>
      <dgm:spPr/>
    </dgm:pt>
    <dgm:pt modelId="{D8DC4BF2-3764-4F75-9557-C379EBC5281A}" type="pres">
      <dgm:prSet presAssocID="{7866EB44-24A4-4B1D-B42E-51C2583289E3}" presName="Name5" presStyleLbl="vennNode1" presStyleIdx="4" presStyleCnt="6">
        <dgm:presLayoutVars>
          <dgm:bulletEnabled val="1"/>
        </dgm:presLayoutVars>
      </dgm:prSet>
      <dgm:spPr/>
    </dgm:pt>
    <dgm:pt modelId="{B35D7284-523E-4139-9B59-DAC7699F2A5A}" type="pres">
      <dgm:prSet presAssocID="{1A116BC9-F7B8-4373-BAAE-75681A15629A}" presName="space" presStyleCnt="0"/>
      <dgm:spPr/>
    </dgm:pt>
    <dgm:pt modelId="{DF727160-1536-4FA9-8F1A-6527BD50833A}" type="pres">
      <dgm:prSet presAssocID="{9DF7B60C-BC36-40E3-96A8-41383C105119}" presName="Name5" presStyleLbl="vennNode1" presStyleIdx="5" presStyleCnt="6" custLinFactNeighborY="2412">
        <dgm:presLayoutVars>
          <dgm:bulletEnabled val="1"/>
        </dgm:presLayoutVars>
      </dgm:prSet>
      <dgm:spPr/>
    </dgm:pt>
  </dgm:ptLst>
  <dgm:cxnLst>
    <dgm:cxn modelId="{9FCEC716-D109-47EA-9DB5-CF77182CAD61}" type="presOf" srcId="{4416724E-59E4-42B5-9461-A57B6852E949}" destId="{9DA002E0-99D8-4B91-B852-3DD126ECF1F8}" srcOrd="0" destOrd="0" presId="urn:microsoft.com/office/officeart/2005/8/layout/venn3"/>
    <dgm:cxn modelId="{9651402D-B4D9-42E4-8935-D8B10254F288}" srcId="{A09E5EC7-B377-4865-A8CC-95B6878ECCB9}" destId="{4416724E-59E4-42B5-9461-A57B6852E949}" srcOrd="1" destOrd="0" parTransId="{52C732D6-6777-4E8E-B7CF-A2078B503622}" sibTransId="{30972752-ACBD-433C-80A6-EAC1EDDBAE97}"/>
    <dgm:cxn modelId="{3C52995E-079B-4CAC-91CE-7B7B5A0829A6}" srcId="{A09E5EC7-B377-4865-A8CC-95B6878ECCB9}" destId="{9DF7B60C-BC36-40E3-96A8-41383C105119}" srcOrd="5" destOrd="0" parTransId="{5CC95E61-B40F-4859-85B9-F81F9B966A20}" sibTransId="{E2EB0F75-447A-4E8F-BD42-2A3584F95941}"/>
    <dgm:cxn modelId="{AD274D63-81A2-46EF-80BD-1DC95F3FF819}" type="presOf" srcId="{404C68E6-8C34-423B-971D-2A26AD3D5FA6}" destId="{D67C3753-332F-4EF3-B5A0-05D8B12BE333}" srcOrd="0" destOrd="0" presId="urn:microsoft.com/office/officeart/2005/8/layout/venn3"/>
    <dgm:cxn modelId="{3E94FE4A-E84C-4709-A73C-49CBA562F5FA}" type="presOf" srcId="{A09E5EC7-B377-4865-A8CC-95B6878ECCB9}" destId="{CCEC0A1C-6C59-49EE-B1B5-662B8DB94B18}" srcOrd="0" destOrd="0" presId="urn:microsoft.com/office/officeart/2005/8/layout/venn3"/>
    <dgm:cxn modelId="{CD70164B-253B-4718-9D62-BE3AA05357DA}" srcId="{A09E5EC7-B377-4865-A8CC-95B6878ECCB9}" destId="{06137A50-B498-4DBA-AE6D-7DCABB8B33D9}" srcOrd="0" destOrd="0" parTransId="{4FA320D9-1B48-4C84-AE34-87D5436BBDA2}" sibTransId="{043CEAA8-2C1E-4919-8F5C-FA75F6DF649D}"/>
    <dgm:cxn modelId="{CAE07176-5C81-40C2-A746-CB3DAC2A5EA2}" type="presOf" srcId="{ABB8749B-5A72-4996-B79B-EE7E4B0F557F}" destId="{EECB83A5-0081-4097-BEC0-426BA9ED3565}" srcOrd="0" destOrd="0" presId="urn:microsoft.com/office/officeart/2005/8/layout/venn3"/>
    <dgm:cxn modelId="{3E6F6D80-2A35-42EA-8BC7-45E90519A018}" srcId="{A09E5EC7-B377-4865-A8CC-95B6878ECCB9}" destId="{404C68E6-8C34-423B-971D-2A26AD3D5FA6}" srcOrd="2" destOrd="0" parTransId="{F5B7B21E-BE4C-403F-942E-07A0294DEB66}" sibTransId="{16EBE4BE-40D9-4720-870C-739E2D250D61}"/>
    <dgm:cxn modelId="{9C73D087-23B8-44F0-95CD-3B6DCEA69740}" type="presOf" srcId="{7866EB44-24A4-4B1D-B42E-51C2583289E3}" destId="{D8DC4BF2-3764-4F75-9557-C379EBC5281A}" srcOrd="0" destOrd="0" presId="urn:microsoft.com/office/officeart/2005/8/layout/venn3"/>
    <dgm:cxn modelId="{A8C89D92-24E4-4FAA-8D7D-F1EE4D7545C8}" type="presOf" srcId="{06137A50-B498-4DBA-AE6D-7DCABB8B33D9}" destId="{B7732AFE-74DD-462C-819A-B0E982A250F2}" srcOrd="0" destOrd="0" presId="urn:microsoft.com/office/officeart/2005/8/layout/venn3"/>
    <dgm:cxn modelId="{BEFFD097-5525-410D-B0B5-B752D487BB69}" srcId="{A09E5EC7-B377-4865-A8CC-95B6878ECCB9}" destId="{7866EB44-24A4-4B1D-B42E-51C2583289E3}" srcOrd="4" destOrd="0" parTransId="{A7E4B24B-5687-40F2-B808-F657E41A40BC}" sibTransId="{1A116BC9-F7B8-4373-BAAE-75681A15629A}"/>
    <dgm:cxn modelId="{5D5DC79E-0D9D-4221-90DC-30B02A30896B}" srcId="{A09E5EC7-B377-4865-A8CC-95B6878ECCB9}" destId="{ABB8749B-5A72-4996-B79B-EE7E4B0F557F}" srcOrd="3" destOrd="0" parTransId="{2296453D-0C98-4213-A06C-5626CEA8F0C5}" sibTransId="{B3B81401-1BAB-47AF-819A-41EF4252F06A}"/>
    <dgm:cxn modelId="{1D44BECD-0F9C-4520-B187-96FA501DC052}" type="presOf" srcId="{9DF7B60C-BC36-40E3-96A8-41383C105119}" destId="{DF727160-1536-4FA9-8F1A-6527BD50833A}" srcOrd="0" destOrd="0" presId="urn:microsoft.com/office/officeart/2005/8/layout/venn3"/>
    <dgm:cxn modelId="{78E438E6-3343-40A3-AF57-0A5FF74201BC}" type="presParOf" srcId="{CCEC0A1C-6C59-49EE-B1B5-662B8DB94B18}" destId="{B7732AFE-74DD-462C-819A-B0E982A250F2}" srcOrd="0" destOrd="0" presId="urn:microsoft.com/office/officeart/2005/8/layout/venn3"/>
    <dgm:cxn modelId="{B116636C-05BF-4E1B-9324-55150E3F7961}" type="presParOf" srcId="{CCEC0A1C-6C59-49EE-B1B5-662B8DB94B18}" destId="{7D1C6B35-59F1-42A8-8097-EA022BC491E4}" srcOrd="1" destOrd="0" presId="urn:microsoft.com/office/officeart/2005/8/layout/venn3"/>
    <dgm:cxn modelId="{1019F271-92AF-4254-A773-BC4C47DE71EF}" type="presParOf" srcId="{CCEC0A1C-6C59-49EE-B1B5-662B8DB94B18}" destId="{9DA002E0-99D8-4B91-B852-3DD126ECF1F8}" srcOrd="2" destOrd="0" presId="urn:microsoft.com/office/officeart/2005/8/layout/venn3"/>
    <dgm:cxn modelId="{AACAEFB5-47A0-4B45-B6B3-739CA6785D42}" type="presParOf" srcId="{CCEC0A1C-6C59-49EE-B1B5-662B8DB94B18}" destId="{6E8ACEF7-CA12-4B6D-8849-5774C30836A8}" srcOrd="3" destOrd="0" presId="urn:microsoft.com/office/officeart/2005/8/layout/venn3"/>
    <dgm:cxn modelId="{F709B113-1C92-4F5B-9677-81BAB283CBB1}" type="presParOf" srcId="{CCEC0A1C-6C59-49EE-B1B5-662B8DB94B18}" destId="{D67C3753-332F-4EF3-B5A0-05D8B12BE333}" srcOrd="4" destOrd="0" presId="urn:microsoft.com/office/officeart/2005/8/layout/venn3"/>
    <dgm:cxn modelId="{22CD3798-21F5-4C0A-9811-4EB60D2D29CE}" type="presParOf" srcId="{CCEC0A1C-6C59-49EE-B1B5-662B8DB94B18}" destId="{6B931729-BBE0-413F-9B32-74FA1A92F64B}" srcOrd="5" destOrd="0" presId="urn:microsoft.com/office/officeart/2005/8/layout/venn3"/>
    <dgm:cxn modelId="{208C3B30-5E37-41DE-9356-145E1146A755}" type="presParOf" srcId="{CCEC0A1C-6C59-49EE-B1B5-662B8DB94B18}" destId="{EECB83A5-0081-4097-BEC0-426BA9ED3565}" srcOrd="6" destOrd="0" presId="urn:microsoft.com/office/officeart/2005/8/layout/venn3"/>
    <dgm:cxn modelId="{29EC3B7B-C7FB-4A95-82C3-AC9BD63A84E6}" type="presParOf" srcId="{CCEC0A1C-6C59-49EE-B1B5-662B8DB94B18}" destId="{42F79371-B4F9-4216-827D-872F085BABB0}" srcOrd="7" destOrd="0" presId="urn:microsoft.com/office/officeart/2005/8/layout/venn3"/>
    <dgm:cxn modelId="{1215EA0E-A296-478D-B54D-02A83E655D78}" type="presParOf" srcId="{CCEC0A1C-6C59-49EE-B1B5-662B8DB94B18}" destId="{D8DC4BF2-3764-4F75-9557-C379EBC5281A}" srcOrd="8" destOrd="0" presId="urn:microsoft.com/office/officeart/2005/8/layout/venn3"/>
    <dgm:cxn modelId="{4A448621-22F4-4015-8AC4-D2BFE7F9AB95}" type="presParOf" srcId="{CCEC0A1C-6C59-49EE-B1B5-662B8DB94B18}" destId="{B35D7284-523E-4139-9B59-DAC7699F2A5A}" srcOrd="9" destOrd="0" presId="urn:microsoft.com/office/officeart/2005/8/layout/venn3"/>
    <dgm:cxn modelId="{10B4E88D-29AF-482C-BCD9-70875ACB60B5}" type="presParOf" srcId="{CCEC0A1C-6C59-49EE-B1B5-662B8DB94B18}" destId="{DF727160-1536-4FA9-8F1A-6527BD50833A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9E5EC7-B377-4865-A8CC-95B6878ECCB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151624D-212D-4CB7-82D8-28927A8AB73C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PRESENZA DI LIM NELLA MAGGIOR PARTE DELLE AULE</a:t>
          </a:r>
        </a:p>
      </dgm:t>
    </dgm:pt>
    <dgm:pt modelId="{F34C8771-03A4-473D-BE6D-4262CD9B540D}" type="parTrans" cxnId="{B3E26D47-DACA-43EC-82EF-6A70225307E1}">
      <dgm:prSet/>
      <dgm:spPr/>
      <dgm:t>
        <a:bodyPr/>
        <a:lstStyle/>
        <a:p>
          <a:endParaRPr lang="it-IT"/>
        </a:p>
      </dgm:t>
    </dgm:pt>
    <dgm:pt modelId="{3E553F0F-B8AF-49E3-A552-6ABC6F4B41DF}" type="sibTrans" cxnId="{B3E26D47-DACA-43EC-82EF-6A70225307E1}">
      <dgm:prSet/>
      <dgm:spPr/>
      <dgm:t>
        <a:bodyPr/>
        <a:lstStyle/>
        <a:p>
          <a:endParaRPr lang="it-IT"/>
        </a:p>
      </dgm:t>
    </dgm:pt>
    <dgm:pt modelId="{4A28EF23-2E25-492F-BA31-1675D16F4D08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LABORATORI PER SVILUPPARE LA CREATIVITÀ</a:t>
          </a:r>
        </a:p>
      </dgm:t>
    </dgm:pt>
    <dgm:pt modelId="{0441F2BD-F6F0-4C0A-A0D6-83ECEACBF16B}" type="parTrans" cxnId="{F512C795-6CD1-4434-B4CF-89560A17381A}">
      <dgm:prSet/>
      <dgm:spPr/>
      <dgm:t>
        <a:bodyPr/>
        <a:lstStyle/>
        <a:p>
          <a:endParaRPr lang="it-IT"/>
        </a:p>
      </dgm:t>
    </dgm:pt>
    <dgm:pt modelId="{F761B6E6-FB98-4A22-9598-019E3ADBDE21}" type="sibTrans" cxnId="{F512C795-6CD1-4434-B4CF-89560A17381A}">
      <dgm:prSet/>
      <dgm:spPr/>
      <dgm:t>
        <a:bodyPr/>
        <a:lstStyle/>
        <a:p>
          <a:endParaRPr lang="it-IT"/>
        </a:p>
      </dgm:t>
    </dgm:pt>
    <dgm:pt modelId="{6E9F3080-1B2F-4B80-86A1-498A2E3C134D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0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GIORNATE DEDICATE A TEMI DI INTERESSE NAZIONALE E INTERNAZIONALE</a:t>
          </a:r>
        </a:p>
      </dgm:t>
    </dgm:pt>
    <dgm:pt modelId="{34E9A75B-C3B3-4760-99D7-E602BB548C13}" type="parTrans" cxnId="{AF39C6E4-B60B-48B0-BFED-3E8F4C5647F2}">
      <dgm:prSet/>
      <dgm:spPr/>
      <dgm:t>
        <a:bodyPr/>
        <a:lstStyle/>
        <a:p>
          <a:endParaRPr lang="it-IT"/>
        </a:p>
      </dgm:t>
    </dgm:pt>
    <dgm:pt modelId="{672835A7-AB74-4A3F-8FB3-A5946579C6BA}" type="sibTrans" cxnId="{AF39C6E4-B60B-48B0-BFED-3E8F4C5647F2}">
      <dgm:prSet/>
      <dgm:spPr/>
      <dgm:t>
        <a:bodyPr/>
        <a:lstStyle/>
        <a:p>
          <a:endParaRPr lang="it-IT"/>
        </a:p>
      </dgm:t>
    </dgm:pt>
    <dgm:pt modelId="{B8EC5A7F-EC01-422A-825D-44089E202E4C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PROGETTI DELL’OFFERTA FORMATIVA DELLA SCUOLA E PROGETTI PON </a:t>
          </a:r>
        </a:p>
      </dgm:t>
    </dgm:pt>
    <dgm:pt modelId="{137ACF3C-4965-4648-8B30-32D4CBAF9FE7}" type="parTrans" cxnId="{DCD71A4D-C3F8-4C7E-A1E1-77732038CC90}">
      <dgm:prSet/>
      <dgm:spPr/>
      <dgm:t>
        <a:bodyPr/>
        <a:lstStyle/>
        <a:p>
          <a:endParaRPr lang="it-IT"/>
        </a:p>
      </dgm:t>
    </dgm:pt>
    <dgm:pt modelId="{6DB4E94B-7BE4-40FF-9222-A4D8F2BF77B6}" type="sibTrans" cxnId="{DCD71A4D-C3F8-4C7E-A1E1-77732038CC90}">
      <dgm:prSet/>
      <dgm:spPr/>
      <dgm:t>
        <a:bodyPr/>
        <a:lstStyle/>
        <a:p>
          <a:endParaRPr lang="it-IT"/>
        </a:p>
      </dgm:t>
    </dgm:pt>
    <dgm:pt modelId="{2FBFBF38-E31F-4419-871A-04FC9638A1C7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USCITE DIDATTICHE, VISITE GUIDATE E VIAGGI D’ISTRUZIONE</a:t>
          </a:r>
        </a:p>
      </dgm:t>
    </dgm:pt>
    <dgm:pt modelId="{14E1072D-1200-45F7-85F0-6EB04236138B}" type="parTrans" cxnId="{1567494B-11EC-49E7-9B92-16736F146CE0}">
      <dgm:prSet/>
      <dgm:spPr/>
      <dgm:t>
        <a:bodyPr/>
        <a:lstStyle/>
        <a:p>
          <a:endParaRPr lang="it-IT"/>
        </a:p>
      </dgm:t>
    </dgm:pt>
    <dgm:pt modelId="{960E5669-684F-4EDF-8526-34B5E7EB6B39}" type="sibTrans" cxnId="{1567494B-11EC-49E7-9B92-16736F146CE0}">
      <dgm:prSet/>
      <dgm:spPr/>
      <dgm:t>
        <a:bodyPr/>
        <a:lstStyle/>
        <a:p>
          <a:endParaRPr lang="it-IT"/>
        </a:p>
      </dgm:t>
    </dgm:pt>
    <dgm:pt modelId="{89D98A7C-DEB8-486F-AC26-12F0ACD942FC}">
      <dgm:prSet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it-IT" sz="1200" b="1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PERCORSO SCOLASTICO CONTINUO E PROGRESSIVO </a:t>
          </a:r>
        </a:p>
      </dgm:t>
    </dgm:pt>
    <dgm:pt modelId="{42CC6819-7240-4751-A3C5-08FC05CC84CF}" type="parTrans" cxnId="{3AB7085C-E747-459D-B481-8FF2BDFCEDC4}">
      <dgm:prSet/>
      <dgm:spPr/>
      <dgm:t>
        <a:bodyPr/>
        <a:lstStyle/>
        <a:p>
          <a:endParaRPr lang="it-IT"/>
        </a:p>
      </dgm:t>
    </dgm:pt>
    <dgm:pt modelId="{C3F14026-6872-4994-B0CD-473759E58877}" type="sibTrans" cxnId="{3AB7085C-E747-459D-B481-8FF2BDFCEDC4}">
      <dgm:prSet/>
      <dgm:spPr/>
      <dgm:t>
        <a:bodyPr/>
        <a:lstStyle/>
        <a:p>
          <a:endParaRPr lang="it-IT"/>
        </a:p>
      </dgm:t>
    </dgm:pt>
    <dgm:pt modelId="{CCEC0A1C-6C59-49EE-B1B5-662B8DB94B18}" type="pres">
      <dgm:prSet presAssocID="{A09E5EC7-B377-4865-A8CC-95B6878ECCB9}" presName="Name0" presStyleCnt="0">
        <dgm:presLayoutVars>
          <dgm:dir/>
          <dgm:resizeHandles val="exact"/>
        </dgm:presLayoutVars>
      </dgm:prSet>
      <dgm:spPr/>
    </dgm:pt>
    <dgm:pt modelId="{413AC175-B182-4FCD-B6F1-DD81E9A0ACFD}" type="pres">
      <dgm:prSet presAssocID="{D151624D-212D-4CB7-82D8-28927A8AB73C}" presName="Name5" presStyleLbl="vennNode1" presStyleIdx="0" presStyleCnt="6" custLinFactNeighborX="5397" custLinFactNeighborY="-2254">
        <dgm:presLayoutVars>
          <dgm:bulletEnabled val="1"/>
        </dgm:presLayoutVars>
      </dgm:prSet>
      <dgm:spPr/>
    </dgm:pt>
    <dgm:pt modelId="{D8A3566E-6DB9-4591-AAF5-051FFFB2FB41}" type="pres">
      <dgm:prSet presAssocID="{3E553F0F-B8AF-49E3-A552-6ABC6F4B41DF}" presName="space" presStyleCnt="0"/>
      <dgm:spPr/>
    </dgm:pt>
    <dgm:pt modelId="{4941C377-6C10-42E4-86BA-70B1AC2314BA}" type="pres">
      <dgm:prSet presAssocID="{4A28EF23-2E25-492F-BA31-1675D16F4D08}" presName="Name5" presStyleLbl="vennNode1" presStyleIdx="1" presStyleCnt="6">
        <dgm:presLayoutVars>
          <dgm:bulletEnabled val="1"/>
        </dgm:presLayoutVars>
      </dgm:prSet>
      <dgm:spPr/>
    </dgm:pt>
    <dgm:pt modelId="{275CC743-2126-4222-AE92-A7E4771DC89A}" type="pres">
      <dgm:prSet presAssocID="{F761B6E6-FB98-4A22-9598-019E3ADBDE21}" presName="space" presStyleCnt="0"/>
      <dgm:spPr/>
    </dgm:pt>
    <dgm:pt modelId="{2283E708-4FE0-4039-BA94-9AFB023F83E8}" type="pres">
      <dgm:prSet presAssocID="{6E9F3080-1B2F-4B80-86A1-498A2E3C134D}" presName="Name5" presStyleLbl="vennNode1" presStyleIdx="2" presStyleCnt="6">
        <dgm:presLayoutVars>
          <dgm:bulletEnabled val="1"/>
        </dgm:presLayoutVars>
      </dgm:prSet>
      <dgm:spPr/>
    </dgm:pt>
    <dgm:pt modelId="{F89EA664-987F-4759-8DA2-5CF5CA8B61DB}" type="pres">
      <dgm:prSet presAssocID="{672835A7-AB74-4A3F-8FB3-A5946579C6BA}" presName="space" presStyleCnt="0"/>
      <dgm:spPr/>
    </dgm:pt>
    <dgm:pt modelId="{79411A03-5013-4F11-BEE8-D87A701366F2}" type="pres">
      <dgm:prSet presAssocID="{B8EC5A7F-EC01-422A-825D-44089E202E4C}" presName="Name5" presStyleLbl="vennNode1" presStyleIdx="3" presStyleCnt="6">
        <dgm:presLayoutVars>
          <dgm:bulletEnabled val="1"/>
        </dgm:presLayoutVars>
      </dgm:prSet>
      <dgm:spPr/>
    </dgm:pt>
    <dgm:pt modelId="{6849C8FE-ED01-4E1B-8EF2-4D3AAFDE3075}" type="pres">
      <dgm:prSet presAssocID="{6DB4E94B-7BE4-40FF-9222-A4D8F2BF77B6}" presName="space" presStyleCnt="0"/>
      <dgm:spPr/>
    </dgm:pt>
    <dgm:pt modelId="{BB79304E-25AB-4804-AB27-0A683C80C949}" type="pres">
      <dgm:prSet presAssocID="{2FBFBF38-E31F-4419-871A-04FC9638A1C7}" presName="Name5" presStyleLbl="vennNode1" presStyleIdx="4" presStyleCnt="6">
        <dgm:presLayoutVars>
          <dgm:bulletEnabled val="1"/>
        </dgm:presLayoutVars>
      </dgm:prSet>
      <dgm:spPr/>
    </dgm:pt>
    <dgm:pt modelId="{DCEE26BC-C863-496B-BFC6-8121E2AC4638}" type="pres">
      <dgm:prSet presAssocID="{960E5669-684F-4EDF-8526-34B5E7EB6B39}" presName="space" presStyleCnt="0"/>
      <dgm:spPr/>
    </dgm:pt>
    <dgm:pt modelId="{E44E3759-6F97-4A52-929C-9B9879D3A129}" type="pres">
      <dgm:prSet presAssocID="{89D98A7C-DEB8-486F-AC26-12F0ACD942FC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E3627703-7C4E-455B-8304-BEBEF6870A01}" type="presOf" srcId="{D151624D-212D-4CB7-82D8-28927A8AB73C}" destId="{413AC175-B182-4FCD-B6F1-DD81E9A0ACFD}" srcOrd="0" destOrd="0" presId="urn:microsoft.com/office/officeart/2005/8/layout/venn3"/>
    <dgm:cxn modelId="{EB820B15-C4BB-4D60-B7A2-67FAFFE0613C}" type="presOf" srcId="{4A28EF23-2E25-492F-BA31-1675D16F4D08}" destId="{4941C377-6C10-42E4-86BA-70B1AC2314BA}" srcOrd="0" destOrd="0" presId="urn:microsoft.com/office/officeart/2005/8/layout/venn3"/>
    <dgm:cxn modelId="{3AB7085C-E747-459D-B481-8FF2BDFCEDC4}" srcId="{A09E5EC7-B377-4865-A8CC-95B6878ECCB9}" destId="{89D98A7C-DEB8-486F-AC26-12F0ACD942FC}" srcOrd="5" destOrd="0" parTransId="{42CC6819-7240-4751-A3C5-08FC05CC84CF}" sibTransId="{C3F14026-6872-4994-B0CD-473759E58877}"/>
    <dgm:cxn modelId="{B3E26D47-DACA-43EC-82EF-6A70225307E1}" srcId="{A09E5EC7-B377-4865-A8CC-95B6878ECCB9}" destId="{D151624D-212D-4CB7-82D8-28927A8AB73C}" srcOrd="0" destOrd="0" parTransId="{F34C8771-03A4-473D-BE6D-4262CD9B540D}" sibTransId="{3E553F0F-B8AF-49E3-A552-6ABC6F4B41DF}"/>
    <dgm:cxn modelId="{1567494B-11EC-49E7-9B92-16736F146CE0}" srcId="{A09E5EC7-B377-4865-A8CC-95B6878ECCB9}" destId="{2FBFBF38-E31F-4419-871A-04FC9638A1C7}" srcOrd="4" destOrd="0" parTransId="{14E1072D-1200-45F7-85F0-6EB04236138B}" sibTransId="{960E5669-684F-4EDF-8526-34B5E7EB6B39}"/>
    <dgm:cxn modelId="{DCD71A4D-C3F8-4C7E-A1E1-77732038CC90}" srcId="{A09E5EC7-B377-4865-A8CC-95B6878ECCB9}" destId="{B8EC5A7F-EC01-422A-825D-44089E202E4C}" srcOrd="3" destOrd="0" parTransId="{137ACF3C-4965-4648-8B30-32D4CBAF9FE7}" sibTransId="{6DB4E94B-7BE4-40FF-9222-A4D8F2BF77B6}"/>
    <dgm:cxn modelId="{4E387354-DB79-44AD-8AE9-3630CC4B1CF6}" type="presOf" srcId="{6E9F3080-1B2F-4B80-86A1-498A2E3C134D}" destId="{2283E708-4FE0-4039-BA94-9AFB023F83E8}" srcOrd="0" destOrd="0" presId="urn:microsoft.com/office/officeart/2005/8/layout/venn3"/>
    <dgm:cxn modelId="{F512C795-6CD1-4434-B4CF-89560A17381A}" srcId="{A09E5EC7-B377-4865-A8CC-95B6878ECCB9}" destId="{4A28EF23-2E25-492F-BA31-1675D16F4D08}" srcOrd="1" destOrd="0" parTransId="{0441F2BD-F6F0-4C0A-A0D6-83ECEACBF16B}" sibTransId="{F761B6E6-FB98-4A22-9598-019E3ADBDE21}"/>
    <dgm:cxn modelId="{AADDD5A8-CBF5-45FC-9DEA-075B5C24DACB}" type="presOf" srcId="{2FBFBF38-E31F-4419-871A-04FC9638A1C7}" destId="{BB79304E-25AB-4804-AB27-0A683C80C949}" srcOrd="0" destOrd="0" presId="urn:microsoft.com/office/officeart/2005/8/layout/venn3"/>
    <dgm:cxn modelId="{1504C8AA-1090-4048-8DF5-E84D911A1379}" type="presOf" srcId="{B8EC5A7F-EC01-422A-825D-44089E202E4C}" destId="{79411A03-5013-4F11-BEE8-D87A701366F2}" srcOrd="0" destOrd="0" presId="urn:microsoft.com/office/officeart/2005/8/layout/venn3"/>
    <dgm:cxn modelId="{96C72DB2-7474-402A-BB2F-A68C81898017}" type="presOf" srcId="{A09E5EC7-B377-4865-A8CC-95B6878ECCB9}" destId="{CCEC0A1C-6C59-49EE-B1B5-662B8DB94B18}" srcOrd="0" destOrd="0" presId="urn:microsoft.com/office/officeart/2005/8/layout/venn3"/>
    <dgm:cxn modelId="{AF39C6E4-B60B-48B0-BFED-3E8F4C5647F2}" srcId="{A09E5EC7-B377-4865-A8CC-95B6878ECCB9}" destId="{6E9F3080-1B2F-4B80-86A1-498A2E3C134D}" srcOrd="2" destOrd="0" parTransId="{34E9A75B-C3B3-4760-99D7-E602BB548C13}" sibTransId="{672835A7-AB74-4A3F-8FB3-A5946579C6BA}"/>
    <dgm:cxn modelId="{19E81DF6-C0BF-4501-9FB6-3AD171D27401}" type="presOf" srcId="{89D98A7C-DEB8-486F-AC26-12F0ACD942FC}" destId="{E44E3759-6F97-4A52-929C-9B9879D3A129}" srcOrd="0" destOrd="0" presId="urn:microsoft.com/office/officeart/2005/8/layout/venn3"/>
    <dgm:cxn modelId="{57E0D5CE-DB9A-4741-950F-AA1DD0015116}" type="presParOf" srcId="{CCEC0A1C-6C59-49EE-B1B5-662B8DB94B18}" destId="{413AC175-B182-4FCD-B6F1-DD81E9A0ACFD}" srcOrd="0" destOrd="0" presId="urn:microsoft.com/office/officeart/2005/8/layout/venn3"/>
    <dgm:cxn modelId="{F42AF587-6CA7-4007-9713-E4D7E6B32EC4}" type="presParOf" srcId="{CCEC0A1C-6C59-49EE-B1B5-662B8DB94B18}" destId="{D8A3566E-6DB9-4591-AAF5-051FFFB2FB41}" srcOrd="1" destOrd="0" presId="urn:microsoft.com/office/officeart/2005/8/layout/venn3"/>
    <dgm:cxn modelId="{D9244308-C903-4DED-9512-27D3F4DF4CE1}" type="presParOf" srcId="{CCEC0A1C-6C59-49EE-B1B5-662B8DB94B18}" destId="{4941C377-6C10-42E4-86BA-70B1AC2314BA}" srcOrd="2" destOrd="0" presId="urn:microsoft.com/office/officeart/2005/8/layout/venn3"/>
    <dgm:cxn modelId="{91800CBC-E629-422D-9276-2DD48AE5DA95}" type="presParOf" srcId="{CCEC0A1C-6C59-49EE-B1B5-662B8DB94B18}" destId="{275CC743-2126-4222-AE92-A7E4771DC89A}" srcOrd="3" destOrd="0" presId="urn:microsoft.com/office/officeart/2005/8/layout/venn3"/>
    <dgm:cxn modelId="{7C4FA72B-68B6-417D-8C56-628F2DE1A3B7}" type="presParOf" srcId="{CCEC0A1C-6C59-49EE-B1B5-662B8DB94B18}" destId="{2283E708-4FE0-4039-BA94-9AFB023F83E8}" srcOrd="4" destOrd="0" presId="urn:microsoft.com/office/officeart/2005/8/layout/venn3"/>
    <dgm:cxn modelId="{F69CF4E9-C154-44F4-B0F1-8AC0C756408A}" type="presParOf" srcId="{CCEC0A1C-6C59-49EE-B1B5-662B8DB94B18}" destId="{F89EA664-987F-4759-8DA2-5CF5CA8B61DB}" srcOrd="5" destOrd="0" presId="urn:microsoft.com/office/officeart/2005/8/layout/venn3"/>
    <dgm:cxn modelId="{525C3913-D22E-4CAD-864D-5C038601F5EB}" type="presParOf" srcId="{CCEC0A1C-6C59-49EE-B1B5-662B8DB94B18}" destId="{79411A03-5013-4F11-BEE8-D87A701366F2}" srcOrd="6" destOrd="0" presId="urn:microsoft.com/office/officeart/2005/8/layout/venn3"/>
    <dgm:cxn modelId="{28B4697D-EDA9-4871-A1A1-141F33291AC3}" type="presParOf" srcId="{CCEC0A1C-6C59-49EE-B1B5-662B8DB94B18}" destId="{6849C8FE-ED01-4E1B-8EF2-4D3AAFDE3075}" srcOrd="7" destOrd="0" presId="urn:microsoft.com/office/officeart/2005/8/layout/venn3"/>
    <dgm:cxn modelId="{D70C73E4-8001-4013-82FB-131290C4ACB5}" type="presParOf" srcId="{CCEC0A1C-6C59-49EE-B1B5-662B8DB94B18}" destId="{BB79304E-25AB-4804-AB27-0A683C80C949}" srcOrd="8" destOrd="0" presId="urn:microsoft.com/office/officeart/2005/8/layout/venn3"/>
    <dgm:cxn modelId="{146EB63B-FCDC-4A13-B63F-51860EB937D5}" type="presParOf" srcId="{CCEC0A1C-6C59-49EE-B1B5-662B8DB94B18}" destId="{DCEE26BC-C863-496B-BFC6-8121E2AC4638}" srcOrd="9" destOrd="0" presId="urn:microsoft.com/office/officeart/2005/8/layout/venn3"/>
    <dgm:cxn modelId="{C6F75BA4-3727-4E73-9522-176E77D02B49}" type="presParOf" srcId="{CCEC0A1C-6C59-49EE-B1B5-662B8DB94B18}" destId="{E44E3759-6F97-4A52-929C-9B9879D3A129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BB38E2-CA3F-4732-9F62-04F4FB34090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777BDE1-9006-4B04-AC97-A5E230389EC7}">
      <dgm:prSet phldrT="[Testo]"/>
      <dgm:spPr>
        <a:solidFill>
          <a:srgbClr val="FF7DF0"/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Collegio</a:t>
          </a:r>
        </a:p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Docenti</a:t>
          </a:r>
        </a:p>
      </dgm:t>
    </dgm:pt>
    <dgm:pt modelId="{1F603401-05F8-41D2-9D17-2CA3835423E9}" type="parTrans" cxnId="{95318C83-21D7-4A25-878E-3863F73F27B7}">
      <dgm:prSet/>
      <dgm:spPr>
        <a:solidFill>
          <a:schemeClr val="bg1"/>
        </a:solidFill>
        <a:ln w="28575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E60A2621-88A2-4DCF-AEA7-D3DB40011DB1}" type="sibTrans" cxnId="{95318C83-21D7-4A25-878E-3863F73F27B7}">
      <dgm:prSet/>
      <dgm:spPr/>
      <dgm:t>
        <a:bodyPr/>
        <a:lstStyle/>
        <a:p>
          <a:endParaRPr lang="it-IT"/>
        </a:p>
      </dgm:t>
    </dgm:pt>
    <dgm:pt modelId="{D8ECBC9C-53A0-434B-A7E2-66E0199EC6AC}">
      <dgm:prSet phldrT="[Testo]"/>
      <dgm:spPr>
        <a:solidFill>
          <a:srgbClr val="FBCDF4"/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Primo Collaboratore</a:t>
          </a:r>
        </a:p>
      </dgm:t>
    </dgm:pt>
    <dgm:pt modelId="{F44D5A26-45B3-4784-95F9-6ECD6663843D}" type="parTrans" cxnId="{2B60F7DB-90CF-4E66-94DE-01B3F3A88B21}">
      <dgm:prSet/>
      <dgm:spPr>
        <a:solidFill>
          <a:schemeClr val="bg1"/>
        </a:solidFill>
        <a:ln w="3810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B55DCA51-5967-4523-9907-C8B458F10475}" type="sibTrans" cxnId="{2B60F7DB-90CF-4E66-94DE-01B3F3A88B21}">
      <dgm:prSet/>
      <dgm:spPr/>
      <dgm:t>
        <a:bodyPr/>
        <a:lstStyle/>
        <a:p>
          <a:endParaRPr lang="it-IT"/>
        </a:p>
      </dgm:t>
    </dgm:pt>
    <dgm:pt modelId="{9E1AE48A-8EEB-4C79-B86A-E4A65BA8FB90}">
      <dgm:prSet phldrT="[Testo]"/>
      <dgm:spPr>
        <a:solidFill>
          <a:srgbClr val="F9B9EB"/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DIRIGENTE SCOLASTICO</a:t>
          </a:r>
        </a:p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Prof. Antonio </a:t>
          </a:r>
          <a:r>
            <a:rPr lang="it-IT" dirty="0" err="1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Tubiello</a:t>
          </a:r>
          <a:endParaRPr lang="it-IT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7DB2B9-4EE1-4397-B39A-A1F5E12D1C93}" type="sibTrans" cxnId="{2A169B3E-3FB2-4B87-9D15-8F1CADB72455}">
      <dgm:prSet/>
      <dgm:spPr/>
      <dgm:t>
        <a:bodyPr/>
        <a:lstStyle/>
        <a:p>
          <a:endParaRPr lang="it-IT"/>
        </a:p>
      </dgm:t>
    </dgm:pt>
    <dgm:pt modelId="{501A2942-8414-4A4D-93B1-4AE828B29D80}" type="parTrans" cxnId="{2A169B3E-3FB2-4B87-9D15-8F1CADB72455}">
      <dgm:prSet/>
      <dgm:spPr/>
      <dgm:t>
        <a:bodyPr/>
        <a:lstStyle/>
        <a:p>
          <a:endParaRPr lang="it-IT"/>
        </a:p>
      </dgm:t>
    </dgm:pt>
    <dgm:pt modelId="{8B478E9B-E4A5-44E0-9F0E-1CB9E7FC4846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Responsabili</a:t>
          </a:r>
        </a:p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 Plesso</a:t>
          </a:r>
        </a:p>
      </dgm:t>
    </dgm:pt>
    <dgm:pt modelId="{6C8CE1F4-B737-409B-ADB5-79FB26EC1A6B}" type="parTrans" cxnId="{7DF31FC8-D89D-4DD1-A88F-6B1B6A5B09A5}">
      <dgm:prSet/>
      <dgm:spPr>
        <a:solidFill>
          <a:schemeClr val="bg1"/>
        </a:solidFill>
        <a:ln w="3810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89680FAD-7E89-41AF-A814-3D8063CF6070}" type="sibTrans" cxnId="{7DF31FC8-D89D-4DD1-A88F-6B1B6A5B09A5}">
      <dgm:prSet/>
      <dgm:spPr/>
      <dgm:t>
        <a:bodyPr/>
        <a:lstStyle/>
        <a:p>
          <a:endParaRPr lang="it-IT"/>
        </a:p>
      </dgm:t>
    </dgm:pt>
    <dgm:pt modelId="{BB792345-902A-408A-8EBE-61BA4A82356A}">
      <dgm:prSet/>
      <dgm:spPr>
        <a:solidFill>
          <a:srgbClr val="FDC3EA"/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Funzioni Strumentali</a:t>
          </a:r>
        </a:p>
      </dgm:t>
    </dgm:pt>
    <dgm:pt modelId="{B13C8844-6625-456E-B125-AF44D9A69DCF}" type="parTrans" cxnId="{BF1D6A25-DB9E-4BFE-BDB8-E7BF95AAD5CB}">
      <dgm:prSet/>
      <dgm:spPr>
        <a:solidFill>
          <a:schemeClr val="bg1"/>
        </a:solidFill>
        <a:ln w="3810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757B06EB-E821-4FC0-A362-597F080F2835}" type="sibTrans" cxnId="{BF1D6A25-DB9E-4BFE-BDB8-E7BF95AAD5CB}">
      <dgm:prSet/>
      <dgm:spPr/>
      <dgm:t>
        <a:bodyPr/>
        <a:lstStyle/>
        <a:p>
          <a:endParaRPr lang="it-IT"/>
        </a:p>
      </dgm:t>
    </dgm:pt>
    <dgm:pt modelId="{9027D6F1-09BD-49A5-983D-A4D707A4EE4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Secondo Collaboratore</a:t>
          </a:r>
        </a:p>
      </dgm:t>
    </dgm:pt>
    <dgm:pt modelId="{A3D8CF8A-6C7D-491F-8ABE-4B852295B4C8}" type="parTrans" cxnId="{E7883823-28C8-4D28-8CC8-861EEB928D03}">
      <dgm:prSet/>
      <dgm:spPr>
        <a:solidFill>
          <a:schemeClr val="bg1"/>
        </a:solidFill>
        <a:ln w="3810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FE9CD53A-1EE8-4096-BFAF-1F6987B80FA3}" type="sibTrans" cxnId="{E7883823-28C8-4D28-8CC8-861EEB928D03}">
      <dgm:prSet/>
      <dgm:spPr/>
      <dgm:t>
        <a:bodyPr/>
        <a:lstStyle/>
        <a:p>
          <a:endParaRPr lang="it-IT"/>
        </a:p>
      </dgm:t>
    </dgm:pt>
    <dgm:pt modelId="{8E09E167-B0DD-4B0B-8C06-BAF16B788EE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Consiglio d’Istituto</a:t>
          </a:r>
        </a:p>
      </dgm:t>
    </dgm:pt>
    <dgm:pt modelId="{D1D6B08E-FA47-414C-8ADF-D0022076E9DF}" type="parTrans" cxnId="{88A0B3A8-7FAC-4BFF-B712-78A4BBFB4A60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895EF1C8-6D45-46F9-86D8-DA7EEE29AF13}" type="sibTrans" cxnId="{88A0B3A8-7FAC-4BFF-B712-78A4BBFB4A60}">
      <dgm:prSet/>
      <dgm:spPr/>
      <dgm:t>
        <a:bodyPr/>
        <a:lstStyle/>
        <a:p>
          <a:endParaRPr lang="it-IT"/>
        </a:p>
      </dgm:t>
    </dgm:pt>
    <dgm:pt modelId="{E156B6F4-5FB2-446B-A7D1-5CD5A4AE4A0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Consigli di Classe</a:t>
          </a:r>
        </a:p>
      </dgm:t>
    </dgm:pt>
    <dgm:pt modelId="{204692E6-2471-447E-B2C8-A35BC8582FD5}" type="parTrans" cxnId="{DCEE4CA1-2001-457A-9FAB-BCAF487B4EFE}">
      <dgm:prSet/>
      <dgm:spPr>
        <a:solidFill>
          <a:schemeClr val="bg1"/>
        </a:solidFill>
        <a:ln w="3810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E6353B90-309D-40F8-9235-0D8E1551F09B}" type="sibTrans" cxnId="{DCEE4CA1-2001-457A-9FAB-BCAF487B4EFE}">
      <dgm:prSet/>
      <dgm:spPr/>
      <dgm:t>
        <a:bodyPr/>
        <a:lstStyle/>
        <a:p>
          <a:endParaRPr lang="it-IT"/>
        </a:p>
      </dgm:t>
    </dgm:pt>
    <dgm:pt modelId="{1388FC87-F0E7-4615-9FC9-685D28FC08FA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Rappresentanti dei Genitori</a:t>
          </a:r>
        </a:p>
      </dgm:t>
    </dgm:pt>
    <dgm:pt modelId="{0BA3A031-4895-47E6-B655-23C305798773}" type="parTrans" cxnId="{8E3446AE-7ABB-45FB-BC57-2A7835218F01}">
      <dgm:prSet/>
      <dgm:spPr>
        <a:solidFill>
          <a:schemeClr val="bg1"/>
        </a:solidFill>
        <a:ln w="38100">
          <a:noFill/>
        </a:ln>
      </dgm:spPr>
      <dgm:t>
        <a:bodyPr/>
        <a:lstStyle/>
        <a:p>
          <a:endParaRPr lang="it-IT"/>
        </a:p>
      </dgm:t>
    </dgm:pt>
    <dgm:pt modelId="{7479B7B7-2002-4C01-896E-E2B3BE62765E}" type="sibTrans" cxnId="{8E3446AE-7ABB-45FB-BC57-2A7835218F01}">
      <dgm:prSet/>
      <dgm:spPr/>
      <dgm:t>
        <a:bodyPr/>
        <a:lstStyle/>
        <a:p>
          <a:endParaRPr lang="it-IT"/>
        </a:p>
      </dgm:t>
    </dgm:pt>
    <dgm:pt modelId="{38C28DB2-A8A3-4325-8510-1458D419EB93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Docenti</a:t>
          </a:r>
        </a:p>
      </dgm:t>
    </dgm:pt>
    <dgm:pt modelId="{8843895D-2095-4E5D-B395-E1564C2981DC}" type="parTrans" cxnId="{EA9462EC-50F0-4AEF-8784-661882BDE62F}">
      <dgm:prSet/>
      <dgm:spPr>
        <a:solidFill>
          <a:schemeClr val="bg1"/>
        </a:solidFill>
        <a:ln w="38100">
          <a:noFill/>
        </a:ln>
      </dgm:spPr>
      <dgm:t>
        <a:bodyPr/>
        <a:lstStyle/>
        <a:p>
          <a:endParaRPr lang="it-IT"/>
        </a:p>
      </dgm:t>
    </dgm:pt>
    <dgm:pt modelId="{93BBEE21-CAC7-4597-813B-3A5B7E834568}" type="sibTrans" cxnId="{EA9462EC-50F0-4AEF-8784-661882BDE62F}">
      <dgm:prSet/>
      <dgm:spPr/>
      <dgm:t>
        <a:bodyPr/>
        <a:lstStyle/>
        <a:p>
          <a:endParaRPr lang="it-IT"/>
        </a:p>
      </dgm:t>
    </dgm:pt>
    <dgm:pt modelId="{005FEE3B-BE18-408E-B21E-578A0C277E8E}">
      <dgm:prSet/>
      <dgm:spPr>
        <a:solidFill>
          <a:srgbClr val="F9B9EB"/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Commissioni</a:t>
          </a:r>
        </a:p>
      </dgm:t>
    </dgm:pt>
    <dgm:pt modelId="{98428305-EB5C-4AB9-A9AB-1A5665801FCC}" type="parTrans" cxnId="{A16DF457-C2D0-4970-BE7A-01102630C664}">
      <dgm:prSet/>
      <dgm:spPr>
        <a:solidFill>
          <a:schemeClr val="bg1"/>
        </a:solidFill>
        <a:ln w="3810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4EECF1E2-9C80-4508-AC18-4E2C835C4143}" type="sibTrans" cxnId="{A16DF457-C2D0-4970-BE7A-01102630C664}">
      <dgm:prSet/>
      <dgm:spPr/>
      <dgm:t>
        <a:bodyPr/>
        <a:lstStyle/>
        <a:p>
          <a:endParaRPr lang="it-IT"/>
        </a:p>
      </dgm:t>
    </dgm:pt>
    <dgm:pt modelId="{7AC32E82-A678-4852-96CB-48964AF82D13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Coordinatori Ambiti Dipartimentali</a:t>
          </a:r>
        </a:p>
      </dgm:t>
    </dgm:pt>
    <dgm:pt modelId="{9FE12573-D0E9-4A36-B2E4-C70B6048E593}" type="sibTrans" cxnId="{DA3FD1A3-BE75-4FDF-B4D5-E71591E17677}">
      <dgm:prSet/>
      <dgm:spPr/>
      <dgm:t>
        <a:bodyPr/>
        <a:lstStyle/>
        <a:p>
          <a:endParaRPr lang="it-IT"/>
        </a:p>
      </dgm:t>
    </dgm:pt>
    <dgm:pt modelId="{D39794A6-86AC-4308-A4E0-28252115E3B3}" type="parTrans" cxnId="{DA3FD1A3-BE75-4FDF-B4D5-E71591E17677}">
      <dgm:prSet/>
      <dgm:spPr>
        <a:ln>
          <a:noFill/>
        </a:ln>
      </dgm:spPr>
      <dgm:t>
        <a:bodyPr/>
        <a:lstStyle/>
        <a:p>
          <a:endParaRPr lang="it-IT"/>
        </a:p>
      </dgm:t>
    </dgm:pt>
    <dgm:pt modelId="{3A1CE9CD-06D5-4185-AE58-963770A35350}" type="pres">
      <dgm:prSet presAssocID="{5ABB38E2-CA3F-4732-9F62-04F4FB3409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FE5D2D6-8934-4996-826C-196D519D449E}" type="pres">
      <dgm:prSet presAssocID="{9E1AE48A-8EEB-4C79-B86A-E4A65BA8FB90}" presName="hierRoot1" presStyleCnt="0">
        <dgm:presLayoutVars>
          <dgm:hierBranch val="init"/>
        </dgm:presLayoutVars>
      </dgm:prSet>
      <dgm:spPr/>
    </dgm:pt>
    <dgm:pt modelId="{973D6B82-FBAA-49C5-A1D3-5152A4ED2275}" type="pres">
      <dgm:prSet presAssocID="{9E1AE48A-8EEB-4C79-B86A-E4A65BA8FB90}" presName="rootComposite1" presStyleCnt="0"/>
      <dgm:spPr/>
    </dgm:pt>
    <dgm:pt modelId="{A6AB863E-866E-4218-9942-4A5AA42FE88C}" type="pres">
      <dgm:prSet presAssocID="{9E1AE48A-8EEB-4C79-B86A-E4A65BA8FB90}" presName="rootText1" presStyleLbl="node0" presStyleIdx="0" presStyleCnt="1" custScaleX="205189" custScaleY="154559" custLinFactX="37437" custLinFactNeighborX="100000" custLinFactNeighborY="-3085">
        <dgm:presLayoutVars>
          <dgm:chPref val="3"/>
        </dgm:presLayoutVars>
      </dgm:prSet>
      <dgm:spPr/>
    </dgm:pt>
    <dgm:pt modelId="{6E552A5A-4EB1-42ED-9F4A-4E1F7DF3185E}" type="pres">
      <dgm:prSet presAssocID="{9E1AE48A-8EEB-4C79-B86A-E4A65BA8FB90}" presName="rootConnector1" presStyleLbl="node1" presStyleIdx="0" presStyleCnt="0"/>
      <dgm:spPr/>
    </dgm:pt>
    <dgm:pt modelId="{1B537581-40C2-4390-9F9F-7FA8244CE97F}" type="pres">
      <dgm:prSet presAssocID="{9E1AE48A-8EEB-4C79-B86A-E4A65BA8FB90}" presName="hierChild2" presStyleCnt="0"/>
      <dgm:spPr/>
    </dgm:pt>
    <dgm:pt modelId="{B8C4A479-7D55-4279-874E-663DFFA235E3}" type="pres">
      <dgm:prSet presAssocID="{1F603401-05F8-41D2-9D17-2CA3835423E9}" presName="Name37" presStyleLbl="parChTrans1D2" presStyleIdx="0" presStyleCnt="5"/>
      <dgm:spPr/>
    </dgm:pt>
    <dgm:pt modelId="{635AAFAC-18D6-4766-8E73-F4F257F35474}" type="pres">
      <dgm:prSet presAssocID="{0777BDE1-9006-4B04-AC97-A5E230389EC7}" presName="hierRoot2" presStyleCnt="0">
        <dgm:presLayoutVars>
          <dgm:hierBranch val="init"/>
        </dgm:presLayoutVars>
      </dgm:prSet>
      <dgm:spPr/>
    </dgm:pt>
    <dgm:pt modelId="{A68DCFD9-326F-41BB-8D01-F61CEA954E27}" type="pres">
      <dgm:prSet presAssocID="{0777BDE1-9006-4B04-AC97-A5E230389EC7}" presName="rootComposite" presStyleCnt="0"/>
      <dgm:spPr/>
    </dgm:pt>
    <dgm:pt modelId="{43716069-465E-482A-B212-62E9285DEB93}" type="pres">
      <dgm:prSet presAssocID="{0777BDE1-9006-4B04-AC97-A5E230389EC7}" presName="rootText" presStyleLbl="node2" presStyleIdx="0" presStyleCnt="5" custScaleX="116073" custScaleY="133882">
        <dgm:presLayoutVars>
          <dgm:chPref val="3"/>
        </dgm:presLayoutVars>
      </dgm:prSet>
      <dgm:spPr/>
    </dgm:pt>
    <dgm:pt modelId="{669557D6-EC68-4E27-A7D6-4D0CAB767A67}" type="pres">
      <dgm:prSet presAssocID="{0777BDE1-9006-4B04-AC97-A5E230389EC7}" presName="rootConnector" presStyleLbl="node2" presStyleIdx="0" presStyleCnt="5"/>
      <dgm:spPr/>
    </dgm:pt>
    <dgm:pt modelId="{AB76EFB8-C458-40BE-A0B1-D29EC5F5E522}" type="pres">
      <dgm:prSet presAssocID="{0777BDE1-9006-4B04-AC97-A5E230389EC7}" presName="hierChild4" presStyleCnt="0"/>
      <dgm:spPr/>
    </dgm:pt>
    <dgm:pt modelId="{91EE6A94-D5FC-4CD8-9012-19008E9D22CC}" type="pres">
      <dgm:prSet presAssocID="{0777BDE1-9006-4B04-AC97-A5E230389EC7}" presName="hierChild5" presStyleCnt="0"/>
      <dgm:spPr/>
    </dgm:pt>
    <dgm:pt modelId="{B9ECA8FC-1ED9-4936-AD7D-037797C5992F}" type="pres">
      <dgm:prSet presAssocID="{F44D5A26-45B3-4784-95F9-6ECD6663843D}" presName="Name37" presStyleLbl="parChTrans1D2" presStyleIdx="1" presStyleCnt="5"/>
      <dgm:spPr/>
    </dgm:pt>
    <dgm:pt modelId="{1D421CD9-4D1E-4068-B929-0C298C878A43}" type="pres">
      <dgm:prSet presAssocID="{D8ECBC9C-53A0-434B-A7E2-66E0199EC6AC}" presName="hierRoot2" presStyleCnt="0">
        <dgm:presLayoutVars>
          <dgm:hierBranch val="init"/>
        </dgm:presLayoutVars>
      </dgm:prSet>
      <dgm:spPr/>
    </dgm:pt>
    <dgm:pt modelId="{904444EC-4820-4F27-8CE7-AE5D9F6D23A8}" type="pres">
      <dgm:prSet presAssocID="{D8ECBC9C-53A0-434B-A7E2-66E0199EC6AC}" presName="rootComposite" presStyleCnt="0"/>
      <dgm:spPr/>
    </dgm:pt>
    <dgm:pt modelId="{02F19BB2-222E-42D6-B066-7C8AA13F9301}" type="pres">
      <dgm:prSet presAssocID="{D8ECBC9C-53A0-434B-A7E2-66E0199EC6AC}" presName="rootText" presStyleLbl="node2" presStyleIdx="1" presStyleCnt="5" custScaleX="116073" custScaleY="135777">
        <dgm:presLayoutVars>
          <dgm:chPref val="3"/>
        </dgm:presLayoutVars>
      </dgm:prSet>
      <dgm:spPr/>
    </dgm:pt>
    <dgm:pt modelId="{56A18861-ABCF-4454-B231-A0853760E21A}" type="pres">
      <dgm:prSet presAssocID="{D8ECBC9C-53A0-434B-A7E2-66E0199EC6AC}" presName="rootConnector" presStyleLbl="node2" presStyleIdx="1" presStyleCnt="5"/>
      <dgm:spPr/>
    </dgm:pt>
    <dgm:pt modelId="{F687DCB0-6880-4474-B140-721D4D455483}" type="pres">
      <dgm:prSet presAssocID="{D8ECBC9C-53A0-434B-A7E2-66E0199EC6AC}" presName="hierChild4" presStyleCnt="0"/>
      <dgm:spPr/>
    </dgm:pt>
    <dgm:pt modelId="{FE9DBE9A-DD72-4237-BA6F-077C6DD7DAC6}" type="pres">
      <dgm:prSet presAssocID="{A3D8CF8A-6C7D-491F-8ABE-4B852295B4C8}" presName="Name37" presStyleLbl="parChTrans1D3" presStyleIdx="0" presStyleCnt="2" custSzY="309831"/>
      <dgm:spPr/>
    </dgm:pt>
    <dgm:pt modelId="{A72D6DE5-C319-4B48-9134-9FFA28FECA41}" type="pres">
      <dgm:prSet presAssocID="{9027D6F1-09BD-49A5-983D-A4D707A4EE42}" presName="hierRoot2" presStyleCnt="0">
        <dgm:presLayoutVars>
          <dgm:hierBranch val="init"/>
        </dgm:presLayoutVars>
      </dgm:prSet>
      <dgm:spPr/>
    </dgm:pt>
    <dgm:pt modelId="{82DCB823-84E8-45C4-9244-C6A72C29FBC3}" type="pres">
      <dgm:prSet presAssocID="{9027D6F1-09BD-49A5-983D-A4D707A4EE42}" presName="rootComposite" presStyleCnt="0"/>
      <dgm:spPr/>
    </dgm:pt>
    <dgm:pt modelId="{62DFCB91-9225-4C8E-94F5-7703D00E745E}" type="pres">
      <dgm:prSet presAssocID="{9027D6F1-09BD-49A5-983D-A4D707A4EE42}" presName="rootText" presStyleLbl="node3" presStyleIdx="0" presStyleCnt="2" custScaleX="116073" custScaleY="135777">
        <dgm:presLayoutVars>
          <dgm:chPref val="3"/>
        </dgm:presLayoutVars>
      </dgm:prSet>
      <dgm:spPr/>
    </dgm:pt>
    <dgm:pt modelId="{512BA02F-C9EE-4838-86E6-FF86D0F6D6E9}" type="pres">
      <dgm:prSet presAssocID="{9027D6F1-09BD-49A5-983D-A4D707A4EE42}" presName="rootConnector" presStyleLbl="node3" presStyleIdx="0" presStyleCnt="2"/>
      <dgm:spPr/>
    </dgm:pt>
    <dgm:pt modelId="{CD995E2A-A64F-4D86-AF02-9EDE6D05C5FD}" type="pres">
      <dgm:prSet presAssocID="{9027D6F1-09BD-49A5-983D-A4D707A4EE42}" presName="hierChild4" presStyleCnt="0"/>
      <dgm:spPr/>
    </dgm:pt>
    <dgm:pt modelId="{CF38B3A8-0D96-42DC-9FE3-15E479E95777}" type="pres">
      <dgm:prSet presAssocID="{B13C8844-6625-456E-B125-AF44D9A69DCF}" presName="Name37" presStyleLbl="parChTrans1D4" presStyleIdx="0" presStyleCnt="4" custSzY="309831"/>
      <dgm:spPr/>
    </dgm:pt>
    <dgm:pt modelId="{42BFC13F-116B-4F79-B008-6AA78BC1FC17}" type="pres">
      <dgm:prSet presAssocID="{BB792345-902A-408A-8EBE-61BA4A82356A}" presName="hierRoot2" presStyleCnt="0">
        <dgm:presLayoutVars>
          <dgm:hierBranch val="init"/>
        </dgm:presLayoutVars>
      </dgm:prSet>
      <dgm:spPr/>
    </dgm:pt>
    <dgm:pt modelId="{7E6BA5EA-6898-438D-B06F-0D2E0191F7D7}" type="pres">
      <dgm:prSet presAssocID="{BB792345-902A-408A-8EBE-61BA4A82356A}" presName="rootComposite" presStyleCnt="0"/>
      <dgm:spPr/>
    </dgm:pt>
    <dgm:pt modelId="{DF7CDB8F-935F-4516-96BE-D5EF48D58887}" type="pres">
      <dgm:prSet presAssocID="{BB792345-902A-408A-8EBE-61BA4A82356A}" presName="rootText" presStyleLbl="node4" presStyleIdx="0" presStyleCnt="4" custScaleX="116073" custScaleY="135777">
        <dgm:presLayoutVars>
          <dgm:chPref val="3"/>
        </dgm:presLayoutVars>
      </dgm:prSet>
      <dgm:spPr/>
    </dgm:pt>
    <dgm:pt modelId="{B5C319EA-956C-4E2B-A8CE-783D7EBB6BDC}" type="pres">
      <dgm:prSet presAssocID="{BB792345-902A-408A-8EBE-61BA4A82356A}" presName="rootConnector" presStyleLbl="node4" presStyleIdx="0" presStyleCnt="4"/>
      <dgm:spPr/>
    </dgm:pt>
    <dgm:pt modelId="{911F6FBD-E604-4D9E-9DD9-9261306F389D}" type="pres">
      <dgm:prSet presAssocID="{BB792345-902A-408A-8EBE-61BA4A82356A}" presName="hierChild4" presStyleCnt="0"/>
      <dgm:spPr/>
    </dgm:pt>
    <dgm:pt modelId="{77FA14D3-3D05-4E5F-82A1-8F80F9E35FCE}" type="pres">
      <dgm:prSet presAssocID="{6C8CE1F4-B737-409B-ADB5-79FB26EC1A6B}" presName="Name37" presStyleLbl="parChTrans1D4" presStyleIdx="1" presStyleCnt="4" custSzY="309831"/>
      <dgm:spPr/>
    </dgm:pt>
    <dgm:pt modelId="{D280DC35-BD53-45DB-9B31-C1618A4B6286}" type="pres">
      <dgm:prSet presAssocID="{8B478E9B-E4A5-44E0-9F0E-1CB9E7FC4846}" presName="hierRoot2" presStyleCnt="0">
        <dgm:presLayoutVars>
          <dgm:hierBranch val="init"/>
        </dgm:presLayoutVars>
      </dgm:prSet>
      <dgm:spPr/>
    </dgm:pt>
    <dgm:pt modelId="{7D21260A-2E54-4DFB-B490-613B1670964B}" type="pres">
      <dgm:prSet presAssocID="{8B478E9B-E4A5-44E0-9F0E-1CB9E7FC4846}" presName="rootComposite" presStyleCnt="0"/>
      <dgm:spPr/>
    </dgm:pt>
    <dgm:pt modelId="{AD08CBE3-CA43-432A-A303-F509FD845056}" type="pres">
      <dgm:prSet presAssocID="{8B478E9B-E4A5-44E0-9F0E-1CB9E7FC4846}" presName="rootText" presStyleLbl="node4" presStyleIdx="1" presStyleCnt="4" custScaleX="116073" custScaleY="135777">
        <dgm:presLayoutVars>
          <dgm:chPref val="3"/>
        </dgm:presLayoutVars>
      </dgm:prSet>
      <dgm:spPr/>
    </dgm:pt>
    <dgm:pt modelId="{0E395BE7-25B6-482D-8281-A3A3154ADF5C}" type="pres">
      <dgm:prSet presAssocID="{8B478E9B-E4A5-44E0-9F0E-1CB9E7FC4846}" presName="rootConnector" presStyleLbl="node4" presStyleIdx="1" presStyleCnt="4"/>
      <dgm:spPr/>
    </dgm:pt>
    <dgm:pt modelId="{1FC91002-BA0A-4F75-8CD9-B7C7B16E8C69}" type="pres">
      <dgm:prSet presAssocID="{8B478E9B-E4A5-44E0-9F0E-1CB9E7FC4846}" presName="hierChild4" presStyleCnt="0"/>
      <dgm:spPr/>
    </dgm:pt>
    <dgm:pt modelId="{6EC751F9-EB0F-4EA5-BBAE-8AF972CE2B22}" type="pres">
      <dgm:prSet presAssocID="{98428305-EB5C-4AB9-A9AB-1A5665801FCC}" presName="Name37" presStyleLbl="parChTrans1D4" presStyleIdx="2" presStyleCnt="4" custSzY="309831"/>
      <dgm:spPr/>
    </dgm:pt>
    <dgm:pt modelId="{8EADCC22-1ADA-4C8C-BBA9-45F762EDBB47}" type="pres">
      <dgm:prSet presAssocID="{005FEE3B-BE18-408E-B21E-578A0C277E8E}" presName="hierRoot2" presStyleCnt="0">
        <dgm:presLayoutVars>
          <dgm:hierBranch val="init"/>
        </dgm:presLayoutVars>
      </dgm:prSet>
      <dgm:spPr/>
    </dgm:pt>
    <dgm:pt modelId="{B394F7C3-8112-4825-BEB2-DFD81024EE79}" type="pres">
      <dgm:prSet presAssocID="{005FEE3B-BE18-408E-B21E-578A0C277E8E}" presName="rootComposite" presStyleCnt="0"/>
      <dgm:spPr/>
    </dgm:pt>
    <dgm:pt modelId="{258712CF-CDDA-463F-AA2A-8665A139FCD0}" type="pres">
      <dgm:prSet presAssocID="{005FEE3B-BE18-408E-B21E-578A0C277E8E}" presName="rootText" presStyleLbl="node4" presStyleIdx="2" presStyleCnt="4" custScaleX="116073" custScaleY="135777">
        <dgm:presLayoutVars>
          <dgm:chPref val="3"/>
        </dgm:presLayoutVars>
      </dgm:prSet>
      <dgm:spPr/>
    </dgm:pt>
    <dgm:pt modelId="{697C9228-6FE1-4B7C-AB68-DF802C432DE5}" type="pres">
      <dgm:prSet presAssocID="{005FEE3B-BE18-408E-B21E-578A0C277E8E}" presName="rootConnector" presStyleLbl="node4" presStyleIdx="2" presStyleCnt="4"/>
      <dgm:spPr/>
    </dgm:pt>
    <dgm:pt modelId="{6D7C2CD8-387A-4B53-824E-E6D8A7030B5A}" type="pres">
      <dgm:prSet presAssocID="{005FEE3B-BE18-408E-B21E-578A0C277E8E}" presName="hierChild4" presStyleCnt="0"/>
      <dgm:spPr/>
    </dgm:pt>
    <dgm:pt modelId="{60C50105-A948-4449-A1CC-85BA7676D7D5}" type="pres">
      <dgm:prSet presAssocID="{D39794A6-86AC-4308-A4E0-28252115E3B3}" presName="Name37" presStyleLbl="parChTrans1D4" presStyleIdx="3" presStyleCnt="4" custSzY="643963"/>
      <dgm:spPr/>
    </dgm:pt>
    <dgm:pt modelId="{7825B3E7-EAC1-43CA-B9DD-7AF3A906DB6B}" type="pres">
      <dgm:prSet presAssocID="{7AC32E82-A678-4852-96CB-48964AF82D13}" presName="hierRoot2" presStyleCnt="0">
        <dgm:presLayoutVars>
          <dgm:hierBranch val="init"/>
        </dgm:presLayoutVars>
      </dgm:prSet>
      <dgm:spPr/>
    </dgm:pt>
    <dgm:pt modelId="{A03124B0-81EE-4DD5-B003-AE2E3A30EBDF}" type="pres">
      <dgm:prSet presAssocID="{7AC32E82-A678-4852-96CB-48964AF82D13}" presName="rootComposite" presStyleCnt="0"/>
      <dgm:spPr/>
    </dgm:pt>
    <dgm:pt modelId="{1606BF54-B781-42C2-897E-7DEBD1336D7F}" type="pres">
      <dgm:prSet presAssocID="{7AC32E82-A678-4852-96CB-48964AF82D13}" presName="rootText" presStyleLbl="node4" presStyleIdx="3" presStyleCnt="4" custScaleX="116073" custScaleY="135777" custLinFactNeighborX="-21903" custLinFactNeighborY="-4706">
        <dgm:presLayoutVars>
          <dgm:chPref val="3"/>
        </dgm:presLayoutVars>
      </dgm:prSet>
      <dgm:spPr/>
    </dgm:pt>
    <dgm:pt modelId="{89B03137-924A-4175-BD16-74C22DB7BDE9}" type="pres">
      <dgm:prSet presAssocID="{7AC32E82-A678-4852-96CB-48964AF82D13}" presName="rootConnector" presStyleLbl="node4" presStyleIdx="3" presStyleCnt="4"/>
      <dgm:spPr/>
    </dgm:pt>
    <dgm:pt modelId="{8E50825F-3AA2-4EE5-8267-40C9CB9BAE88}" type="pres">
      <dgm:prSet presAssocID="{7AC32E82-A678-4852-96CB-48964AF82D13}" presName="hierChild4" presStyleCnt="0"/>
      <dgm:spPr/>
    </dgm:pt>
    <dgm:pt modelId="{B0F1E751-4E35-4501-A813-ADBD8D1703A0}" type="pres">
      <dgm:prSet presAssocID="{7AC32E82-A678-4852-96CB-48964AF82D13}" presName="hierChild5" presStyleCnt="0"/>
      <dgm:spPr/>
    </dgm:pt>
    <dgm:pt modelId="{B450F93D-1C6D-451B-B98C-07229249CF83}" type="pres">
      <dgm:prSet presAssocID="{005FEE3B-BE18-408E-B21E-578A0C277E8E}" presName="hierChild5" presStyleCnt="0"/>
      <dgm:spPr/>
    </dgm:pt>
    <dgm:pt modelId="{CDA03732-A91C-49C0-AC98-4E7CC94F450A}" type="pres">
      <dgm:prSet presAssocID="{8B478E9B-E4A5-44E0-9F0E-1CB9E7FC4846}" presName="hierChild5" presStyleCnt="0"/>
      <dgm:spPr/>
    </dgm:pt>
    <dgm:pt modelId="{4A8B32CA-CDD5-4DF1-A5A1-9AC926170049}" type="pres">
      <dgm:prSet presAssocID="{BB792345-902A-408A-8EBE-61BA4A82356A}" presName="hierChild5" presStyleCnt="0"/>
      <dgm:spPr/>
    </dgm:pt>
    <dgm:pt modelId="{FE18090F-6216-4C14-8D4F-A94481E3F1A6}" type="pres">
      <dgm:prSet presAssocID="{9027D6F1-09BD-49A5-983D-A4D707A4EE42}" presName="hierChild5" presStyleCnt="0"/>
      <dgm:spPr/>
    </dgm:pt>
    <dgm:pt modelId="{D861ED5D-D30E-44A9-83B9-BF7200C1010D}" type="pres">
      <dgm:prSet presAssocID="{D8ECBC9C-53A0-434B-A7E2-66E0199EC6AC}" presName="hierChild5" presStyleCnt="0"/>
      <dgm:spPr/>
    </dgm:pt>
    <dgm:pt modelId="{8E5489CC-B7AD-49BB-90FC-CEA372D1ACA1}" type="pres">
      <dgm:prSet presAssocID="{D1D6B08E-FA47-414C-8ADF-D0022076E9DF}" presName="Name37" presStyleLbl="parChTrans1D2" presStyleIdx="2" presStyleCnt="5"/>
      <dgm:spPr/>
    </dgm:pt>
    <dgm:pt modelId="{BA385237-C23D-4EEA-B8C4-FE24B507C0CB}" type="pres">
      <dgm:prSet presAssocID="{8E09E167-B0DD-4B0B-8C06-BAF16B788EEC}" presName="hierRoot2" presStyleCnt="0">
        <dgm:presLayoutVars>
          <dgm:hierBranch val="init"/>
        </dgm:presLayoutVars>
      </dgm:prSet>
      <dgm:spPr/>
    </dgm:pt>
    <dgm:pt modelId="{991B1D55-02FF-45E5-998A-6A1F3F77C6E1}" type="pres">
      <dgm:prSet presAssocID="{8E09E167-B0DD-4B0B-8C06-BAF16B788EEC}" presName="rootComposite" presStyleCnt="0"/>
      <dgm:spPr/>
    </dgm:pt>
    <dgm:pt modelId="{E2640EA7-B32B-4E63-981B-975BD3A4E6E0}" type="pres">
      <dgm:prSet presAssocID="{8E09E167-B0DD-4B0B-8C06-BAF16B788EEC}" presName="rootText" presStyleLbl="node2" presStyleIdx="2" presStyleCnt="5" custScaleX="116073" custScaleY="133882">
        <dgm:presLayoutVars>
          <dgm:chPref val="3"/>
        </dgm:presLayoutVars>
      </dgm:prSet>
      <dgm:spPr/>
    </dgm:pt>
    <dgm:pt modelId="{D20DAA44-4DB2-45FC-81EF-DD6933561C57}" type="pres">
      <dgm:prSet presAssocID="{8E09E167-B0DD-4B0B-8C06-BAF16B788EEC}" presName="rootConnector" presStyleLbl="node2" presStyleIdx="2" presStyleCnt="5"/>
      <dgm:spPr/>
    </dgm:pt>
    <dgm:pt modelId="{662960B1-CD93-41D4-BEFD-D02B4082CA2B}" type="pres">
      <dgm:prSet presAssocID="{8E09E167-B0DD-4B0B-8C06-BAF16B788EEC}" presName="hierChild4" presStyleCnt="0"/>
      <dgm:spPr/>
    </dgm:pt>
    <dgm:pt modelId="{1E3DBB07-E570-4760-A48B-C042E0FCA5AA}" type="pres">
      <dgm:prSet presAssocID="{8E09E167-B0DD-4B0B-8C06-BAF16B788EEC}" presName="hierChild5" presStyleCnt="0"/>
      <dgm:spPr/>
    </dgm:pt>
    <dgm:pt modelId="{7B0DD7CF-62E5-4317-B143-A9FEBC8D81B0}" type="pres">
      <dgm:prSet presAssocID="{204692E6-2471-447E-B2C8-A35BC8582FD5}" presName="Name37" presStyleLbl="parChTrans1D2" presStyleIdx="3" presStyleCnt="5"/>
      <dgm:spPr/>
    </dgm:pt>
    <dgm:pt modelId="{084AB9F9-45F5-4447-8B1E-832DC6AACE11}" type="pres">
      <dgm:prSet presAssocID="{E156B6F4-5FB2-446B-A7D1-5CD5A4AE4A09}" presName="hierRoot2" presStyleCnt="0">
        <dgm:presLayoutVars>
          <dgm:hierBranch val="init"/>
        </dgm:presLayoutVars>
      </dgm:prSet>
      <dgm:spPr/>
    </dgm:pt>
    <dgm:pt modelId="{18193F70-9C7C-42AE-B463-F086AAA00BE5}" type="pres">
      <dgm:prSet presAssocID="{E156B6F4-5FB2-446B-A7D1-5CD5A4AE4A09}" presName="rootComposite" presStyleCnt="0"/>
      <dgm:spPr/>
    </dgm:pt>
    <dgm:pt modelId="{65A066FA-F263-47C0-9AF3-59B86135F363}" type="pres">
      <dgm:prSet presAssocID="{E156B6F4-5FB2-446B-A7D1-5CD5A4AE4A09}" presName="rootText" presStyleLbl="node2" presStyleIdx="3" presStyleCnt="5" custScaleX="116073" custScaleY="133882">
        <dgm:presLayoutVars>
          <dgm:chPref val="3"/>
        </dgm:presLayoutVars>
      </dgm:prSet>
      <dgm:spPr/>
    </dgm:pt>
    <dgm:pt modelId="{40EF9B9F-1A64-42CF-8074-B45216AF5FE8}" type="pres">
      <dgm:prSet presAssocID="{E156B6F4-5FB2-446B-A7D1-5CD5A4AE4A09}" presName="rootConnector" presStyleLbl="node2" presStyleIdx="3" presStyleCnt="5"/>
      <dgm:spPr/>
    </dgm:pt>
    <dgm:pt modelId="{2A27EF22-C249-4677-AF71-729030A5596D}" type="pres">
      <dgm:prSet presAssocID="{E156B6F4-5FB2-446B-A7D1-5CD5A4AE4A09}" presName="hierChild4" presStyleCnt="0"/>
      <dgm:spPr/>
    </dgm:pt>
    <dgm:pt modelId="{B5CD0E4C-3C2A-4214-9CB4-6D05FBB6A0DF}" type="pres">
      <dgm:prSet presAssocID="{0BA3A031-4895-47E6-B655-23C305798773}" presName="Name37" presStyleLbl="parChTrans1D3" presStyleIdx="1" presStyleCnt="2"/>
      <dgm:spPr/>
    </dgm:pt>
    <dgm:pt modelId="{3F0C26A1-04D0-4574-B781-EC2F6F1D6C0B}" type="pres">
      <dgm:prSet presAssocID="{1388FC87-F0E7-4615-9FC9-685D28FC08FA}" presName="hierRoot2" presStyleCnt="0">
        <dgm:presLayoutVars>
          <dgm:hierBranch val="init"/>
        </dgm:presLayoutVars>
      </dgm:prSet>
      <dgm:spPr/>
    </dgm:pt>
    <dgm:pt modelId="{45321D35-ECFB-42CB-B563-64FF04BD155C}" type="pres">
      <dgm:prSet presAssocID="{1388FC87-F0E7-4615-9FC9-685D28FC08FA}" presName="rootComposite" presStyleCnt="0"/>
      <dgm:spPr/>
    </dgm:pt>
    <dgm:pt modelId="{C76E323A-FE36-45EC-BBF6-1713FDF861FC}" type="pres">
      <dgm:prSet presAssocID="{1388FC87-F0E7-4615-9FC9-685D28FC08FA}" presName="rootText" presStyleLbl="node3" presStyleIdx="1" presStyleCnt="2" custScaleX="116073" custScaleY="133882" custLinFactX="36554" custLinFactNeighborX="100000" custLinFactNeighborY="-56728">
        <dgm:presLayoutVars>
          <dgm:chPref val="3"/>
        </dgm:presLayoutVars>
      </dgm:prSet>
      <dgm:spPr/>
    </dgm:pt>
    <dgm:pt modelId="{B0FB3739-CE3C-4735-9E22-E47048390930}" type="pres">
      <dgm:prSet presAssocID="{1388FC87-F0E7-4615-9FC9-685D28FC08FA}" presName="rootConnector" presStyleLbl="node3" presStyleIdx="1" presStyleCnt="2"/>
      <dgm:spPr/>
    </dgm:pt>
    <dgm:pt modelId="{ED53A3DC-AB43-468B-A7CA-DB0078501725}" type="pres">
      <dgm:prSet presAssocID="{1388FC87-F0E7-4615-9FC9-685D28FC08FA}" presName="hierChild4" presStyleCnt="0"/>
      <dgm:spPr/>
    </dgm:pt>
    <dgm:pt modelId="{D93CB83A-54FE-4975-B6F4-170AD157883D}" type="pres">
      <dgm:prSet presAssocID="{1388FC87-F0E7-4615-9FC9-685D28FC08FA}" presName="hierChild5" presStyleCnt="0"/>
      <dgm:spPr/>
    </dgm:pt>
    <dgm:pt modelId="{82E7A806-CFBD-4D35-9DBA-CE1297F2E7C1}" type="pres">
      <dgm:prSet presAssocID="{E156B6F4-5FB2-446B-A7D1-5CD5A4AE4A09}" presName="hierChild5" presStyleCnt="0"/>
      <dgm:spPr/>
    </dgm:pt>
    <dgm:pt modelId="{D45CD13E-D8F8-4E84-907D-BC8E2F8FDFF5}" type="pres">
      <dgm:prSet presAssocID="{8843895D-2095-4E5D-B395-E1564C2981DC}" presName="Name37" presStyleLbl="parChTrans1D2" presStyleIdx="4" presStyleCnt="5"/>
      <dgm:spPr/>
    </dgm:pt>
    <dgm:pt modelId="{350376F5-52E0-4768-9E7D-57E01D06F132}" type="pres">
      <dgm:prSet presAssocID="{38C28DB2-A8A3-4325-8510-1458D419EB93}" presName="hierRoot2" presStyleCnt="0">
        <dgm:presLayoutVars>
          <dgm:hierBranch val="init"/>
        </dgm:presLayoutVars>
      </dgm:prSet>
      <dgm:spPr/>
    </dgm:pt>
    <dgm:pt modelId="{3E1AD707-82FD-4BD2-9670-AE884EBA6E5D}" type="pres">
      <dgm:prSet presAssocID="{38C28DB2-A8A3-4325-8510-1458D419EB93}" presName="rootComposite" presStyleCnt="0"/>
      <dgm:spPr/>
    </dgm:pt>
    <dgm:pt modelId="{31BEFA7D-64C0-4F48-9E20-60141BA6E99D}" type="pres">
      <dgm:prSet presAssocID="{38C28DB2-A8A3-4325-8510-1458D419EB93}" presName="rootText" presStyleLbl="node2" presStyleIdx="4" presStyleCnt="5" custScaleX="116073" custScaleY="133882" custLinFactNeighborX="69233" custLinFactNeighborY="-67175">
        <dgm:presLayoutVars>
          <dgm:chPref val="3"/>
        </dgm:presLayoutVars>
      </dgm:prSet>
      <dgm:spPr/>
    </dgm:pt>
    <dgm:pt modelId="{1294EA2C-201A-41F9-9DA6-0E0B6C48BDD9}" type="pres">
      <dgm:prSet presAssocID="{38C28DB2-A8A3-4325-8510-1458D419EB93}" presName="rootConnector" presStyleLbl="node2" presStyleIdx="4" presStyleCnt="5"/>
      <dgm:spPr/>
    </dgm:pt>
    <dgm:pt modelId="{984EF718-B487-42BC-8B47-5DEF1E1F4E1E}" type="pres">
      <dgm:prSet presAssocID="{38C28DB2-A8A3-4325-8510-1458D419EB93}" presName="hierChild4" presStyleCnt="0"/>
      <dgm:spPr/>
    </dgm:pt>
    <dgm:pt modelId="{E63F6A0C-62AF-4A70-94F6-EA83B52D4A92}" type="pres">
      <dgm:prSet presAssocID="{38C28DB2-A8A3-4325-8510-1458D419EB93}" presName="hierChild5" presStyleCnt="0"/>
      <dgm:spPr/>
    </dgm:pt>
    <dgm:pt modelId="{65B4CFA5-22D2-4717-A906-C857FB9332B4}" type="pres">
      <dgm:prSet presAssocID="{9E1AE48A-8EEB-4C79-B86A-E4A65BA8FB90}" presName="hierChild3" presStyleCnt="0"/>
      <dgm:spPr/>
    </dgm:pt>
  </dgm:ptLst>
  <dgm:cxnLst>
    <dgm:cxn modelId="{5C33A014-F903-43E7-9B92-91DC86469B62}" type="presOf" srcId="{1388FC87-F0E7-4615-9FC9-685D28FC08FA}" destId="{C76E323A-FE36-45EC-BBF6-1713FDF861FC}" srcOrd="0" destOrd="0" presId="urn:microsoft.com/office/officeart/2005/8/layout/orgChart1"/>
    <dgm:cxn modelId="{51A8E91D-EA30-48F3-96C6-0FD84503D8BD}" type="presOf" srcId="{1388FC87-F0E7-4615-9FC9-685D28FC08FA}" destId="{B0FB3739-CE3C-4735-9E22-E47048390930}" srcOrd="1" destOrd="0" presId="urn:microsoft.com/office/officeart/2005/8/layout/orgChart1"/>
    <dgm:cxn modelId="{BC61F920-A42F-4241-9FA5-CB39CD61E5E5}" type="presOf" srcId="{D8ECBC9C-53A0-434B-A7E2-66E0199EC6AC}" destId="{02F19BB2-222E-42D6-B066-7C8AA13F9301}" srcOrd="0" destOrd="0" presId="urn:microsoft.com/office/officeart/2005/8/layout/orgChart1"/>
    <dgm:cxn modelId="{E7883823-28C8-4D28-8CC8-861EEB928D03}" srcId="{D8ECBC9C-53A0-434B-A7E2-66E0199EC6AC}" destId="{9027D6F1-09BD-49A5-983D-A4D707A4EE42}" srcOrd="0" destOrd="0" parTransId="{A3D8CF8A-6C7D-491F-8ABE-4B852295B4C8}" sibTransId="{FE9CD53A-1EE8-4096-BFAF-1F6987B80FA3}"/>
    <dgm:cxn modelId="{BF1D6A25-DB9E-4BFE-BDB8-E7BF95AAD5CB}" srcId="{9027D6F1-09BD-49A5-983D-A4D707A4EE42}" destId="{BB792345-902A-408A-8EBE-61BA4A82356A}" srcOrd="0" destOrd="0" parTransId="{B13C8844-6625-456E-B125-AF44D9A69DCF}" sibTransId="{757B06EB-E821-4FC0-A362-597F080F2835}"/>
    <dgm:cxn modelId="{6CA90D2C-E08F-45D3-BD17-438264F26148}" type="presOf" srcId="{005FEE3B-BE18-408E-B21E-578A0C277E8E}" destId="{258712CF-CDDA-463F-AA2A-8665A139FCD0}" srcOrd="0" destOrd="0" presId="urn:microsoft.com/office/officeart/2005/8/layout/orgChart1"/>
    <dgm:cxn modelId="{7A22B230-C4F8-486B-B48B-0FD1BF035BB7}" type="presOf" srcId="{7AC32E82-A678-4852-96CB-48964AF82D13}" destId="{1606BF54-B781-42C2-897E-7DEBD1336D7F}" srcOrd="0" destOrd="0" presId="urn:microsoft.com/office/officeart/2005/8/layout/orgChart1"/>
    <dgm:cxn modelId="{7AF16833-6A3B-434A-B7A4-1D2D5019BF77}" type="presOf" srcId="{1F603401-05F8-41D2-9D17-2CA3835423E9}" destId="{B8C4A479-7D55-4279-874E-663DFFA235E3}" srcOrd="0" destOrd="0" presId="urn:microsoft.com/office/officeart/2005/8/layout/orgChart1"/>
    <dgm:cxn modelId="{8C8D6F37-18D4-47E9-AA92-7EE746A8AA78}" type="presOf" srcId="{8E09E167-B0DD-4B0B-8C06-BAF16B788EEC}" destId="{D20DAA44-4DB2-45FC-81EF-DD6933561C57}" srcOrd="1" destOrd="0" presId="urn:microsoft.com/office/officeart/2005/8/layout/orgChart1"/>
    <dgm:cxn modelId="{3589C537-E576-4007-A9DB-1EB2EE65D8FC}" type="presOf" srcId="{D39794A6-86AC-4308-A4E0-28252115E3B3}" destId="{60C50105-A948-4449-A1CC-85BA7676D7D5}" srcOrd="0" destOrd="0" presId="urn:microsoft.com/office/officeart/2005/8/layout/orgChart1"/>
    <dgm:cxn modelId="{2A169B3E-3FB2-4B87-9D15-8F1CADB72455}" srcId="{5ABB38E2-CA3F-4732-9F62-04F4FB340900}" destId="{9E1AE48A-8EEB-4C79-B86A-E4A65BA8FB90}" srcOrd="0" destOrd="0" parTransId="{501A2942-8414-4A4D-93B1-4AE828B29D80}" sibTransId="{A07DB2B9-4EE1-4397-B39A-A1F5E12D1C93}"/>
    <dgm:cxn modelId="{5FE2895F-E991-4EAE-9962-E0BA19072EC9}" type="presOf" srcId="{F44D5A26-45B3-4784-95F9-6ECD6663843D}" destId="{B9ECA8FC-1ED9-4936-AD7D-037797C5992F}" srcOrd="0" destOrd="0" presId="urn:microsoft.com/office/officeart/2005/8/layout/orgChart1"/>
    <dgm:cxn modelId="{045F2961-8C0E-4B0E-8253-2152E6CE5DB5}" type="presOf" srcId="{7AC32E82-A678-4852-96CB-48964AF82D13}" destId="{89B03137-924A-4175-BD16-74C22DB7BDE9}" srcOrd="1" destOrd="0" presId="urn:microsoft.com/office/officeart/2005/8/layout/orgChart1"/>
    <dgm:cxn modelId="{D1C97166-A99A-4748-9783-4DA6DFE05076}" type="presOf" srcId="{0BA3A031-4895-47E6-B655-23C305798773}" destId="{B5CD0E4C-3C2A-4214-9CB4-6D05FBB6A0DF}" srcOrd="0" destOrd="0" presId="urn:microsoft.com/office/officeart/2005/8/layout/orgChart1"/>
    <dgm:cxn modelId="{95699547-11F6-4B3F-B0DB-FA6FBDEF4D97}" type="presOf" srcId="{9E1AE48A-8EEB-4C79-B86A-E4A65BA8FB90}" destId="{A6AB863E-866E-4218-9942-4A5AA42FE88C}" srcOrd="0" destOrd="0" presId="urn:microsoft.com/office/officeart/2005/8/layout/orgChart1"/>
    <dgm:cxn modelId="{9AD1C24E-7DA7-4F20-BDEB-2F0E59948E4E}" type="presOf" srcId="{BB792345-902A-408A-8EBE-61BA4A82356A}" destId="{B5C319EA-956C-4E2B-A8CE-783D7EBB6BDC}" srcOrd="1" destOrd="0" presId="urn:microsoft.com/office/officeart/2005/8/layout/orgChart1"/>
    <dgm:cxn modelId="{1EA45D4F-9585-49C6-A738-3BF019C9B8EA}" type="presOf" srcId="{E156B6F4-5FB2-446B-A7D1-5CD5A4AE4A09}" destId="{40EF9B9F-1A64-42CF-8074-B45216AF5FE8}" srcOrd="1" destOrd="0" presId="urn:microsoft.com/office/officeart/2005/8/layout/orgChart1"/>
    <dgm:cxn modelId="{4F932C70-201D-4DF3-B33B-F288346C1145}" type="presOf" srcId="{9027D6F1-09BD-49A5-983D-A4D707A4EE42}" destId="{512BA02F-C9EE-4838-86E6-FF86D0F6D6E9}" srcOrd="1" destOrd="0" presId="urn:microsoft.com/office/officeart/2005/8/layout/orgChart1"/>
    <dgm:cxn modelId="{1078C070-B69F-415F-A46F-03ED5D73B35D}" type="presOf" srcId="{8B478E9B-E4A5-44E0-9F0E-1CB9E7FC4846}" destId="{0E395BE7-25B6-482D-8281-A3A3154ADF5C}" srcOrd="1" destOrd="0" presId="urn:microsoft.com/office/officeart/2005/8/layout/orgChart1"/>
    <dgm:cxn modelId="{BF12C672-B316-4679-96A7-061143ACA36F}" type="presOf" srcId="{8843895D-2095-4E5D-B395-E1564C2981DC}" destId="{D45CD13E-D8F8-4E84-907D-BC8E2F8FDFF5}" srcOrd="0" destOrd="0" presId="urn:microsoft.com/office/officeart/2005/8/layout/orgChart1"/>
    <dgm:cxn modelId="{77AD1275-C92E-4CAD-8FF9-30B4D21BDCC4}" type="presOf" srcId="{D8ECBC9C-53A0-434B-A7E2-66E0199EC6AC}" destId="{56A18861-ABCF-4454-B231-A0853760E21A}" srcOrd="1" destOrd="0" presId="urn:microsoft.com/office/officeart/2005/8/layout/orgChart1"/>
    <dgm:cxn modelId="{0BD80156-47B5-4B2E-9111-D8C17227B8DC}" type="presOf" srcId="{9E1AE48A-8EEB-4C79-B86A-E4A65BA8FB90}" destId="{6E552A5A-4EB1-42ED-9F4A-4E1F7DF3185E}" srcOrd="1" destOrd="0" presId="urn:microsoft.com/office/officeart/2005/8/layout/orgChart1"/>
    <dgm:cxn modelId="{A16DF457-C2D0-4970-BE7A-01102630C664}" srcId="{8B478E9B-E4A5-44E0-9F0E-1CB9E7FC4846}" destId="{005FEE3B-BE18-408E-B21E-578A0C277E8E}" srcOrd="0" destOrd="0" parTransId="{98428305-EB5C-4AB9-A9AB-1A5665801FCC}" sibTransId="{4EECF1E2-9C80-4508-AC18-4E2C835C4143}"/>
    <dgm:cxn modelId="{3DA90D79-32DF-470F-86D2-9B04101BC844}" type="presOf" srcId="{98428305-EB5C-4AB9-A9AB-1A5665801FCC}" destId="{6EC751F9-EB0F-4EA5-BBAE-8AF972CE2B22}" srcOrd="0" destOrd="0" presId="urn:microsoft.com/office/officeart/2005/8/layout/orgChart1"/>
    <dgm:cxn modelId="{0AD86D7C-8294-468F-97E6-B5D833D981D8}" type="presOf" srcId="{38C28DB2-A8A3-4325-8510-1458D419EB93}" destId="{1294EA2C-201A-41F9-9DA6-0E0B6C48BDD9}" srcOrd="1" destOrd="0" presId="urn:microsoft.com/office/officeart/2005/8/layout/orgChart1"/>
    <dgm:cxn modelId="{95318C83-21D7-4A25-878E-3863F73F27B7}" srcId="{9E1AE48A-8EEB-4C79-B86A-E4A65BA8FB90}" destId="{0777BDE1-9006-4B04-AC97-A5E230389EC7}" srcOrd="0" destOrd="0" parTransId="{1F603401-05F8-41D2-9D17-2CA3835423E9}" sibTransId="{E60A2621-88A2-4DCF-AEA7-D3DB40011DB1}"/>
    <dgm:cxn modelId="{5D8F0E87-3E3A-44DE-81CA-FE8A6E73A622}" type="presOf" srcId="{9027D6F1-09BD-49A5-983D-A4D707A4EE42}" destId="{62DFCB91-9225-4C8E-94F5-7703D00E745E}" srcOrd="0" destOrd="0" presId="urn:microsoft.com/office/officeart/2005/8/layout/orgChart1"/>
    <dgm:cxn modelId="{9306438A-DFAE-4DDB-BC9D-700733F15B68}" type="presOf" srcId="{0777BDE1-9006-4B04-AC97-A5E230389EC7}" destId="{669557D6-EC68-4E27-A7D6-4D0CAB767A67}" srcOrd="1" destOrd="0" presId="urn:microsoft.com/office/officeart/2005/8/layout/orgChart1"/>
    <dgm:cxn modelId="{D414CA8B-F601-43D2-9AFF-44CD6F943C06}" type="presOf" srcId="{38C28DB2-A8A3-4325-8510-1458D419EB93}" destId="{31BEFA7D-64C0-4F48-9E20-60141BA6E99D}" srcOrd="0" destOrd="0" presId="urn:microsoft.com/office/officeart/2005/8/layout/orgChart1"/>
    <dgm:cxn modelId="{BCC50495-EED1-46DB-AA9E-A5F42F5E15CF}" type="presOf" srcId="{6C8CE1F4-B737-409B-ADB5-79FB26EC1A6B}" destId="{77FA14D3-3D05-4E5F-82A1-8F80F9E35FCE}" srcOrd="0" destOrd="0" presId="urn:microsoft.com/office/officeart/2005/8/layout/orgChart1"/>
    <dgm:cxn modelId="{81272C96-4BBD-48C9-951A-DE6B2A88F988}" type="presOf" srcId="{204692E6-2471-447E-B2C8-A35BC8582FD5}" destId="{7B0DD7CF-62E5-4317-B143-A9FEBC8D81B0}" srcOrd="0" destOrd="0" presId="urn:microsoft.com/office/officeart/2005/8/layout/orgChart1"/>
    <dgm:cxn modelId="{DCEE4CA1-2001-457A-9FAB-BCAF487B4EFE}" srcId="{9E1AE48A-8EEB-4C79-B86A-E4A65BA8FB90}" destId="{E156B6F4-5FB2-446B-A7D1-5CD5A4AE4A09}" srcOrd="3" destOrd="0" parTransId="{204692E6-2471-447E-B2C8-A35BC8582FD5}" sibTransId="{E6353B90-309D-40F8-9235-0D8E1551F09B}"/>
    <dgm:cxn modelId="{DA3FD1A3-BE75-4FDF-B4D5-E71591E17677}" srcId="{005FEE3B-BE18-408E-B21E-578A0C277E8E}" destId="{7AC32E82-A678-4852-96CB-48964AF82D13}" srcOrd="0" destOrd="0" parTransId="{D39794A6-86AC-4308-A4E0-28252115E3B3}" sibTransId="{9FE12573-D0E9-4A36-B2E4-C70B6048E593}"/>
    <dgm:cxn modelId="{88A0B3A8-7FAC-4BFF-B712-78A4BBFB4A60}" srcId="{9E1AE48A-8EEB-4C79-B86A-E4A65BA8FB90}" destId="{8E09E167-B0DD-4B0B-8C06-BAF16B788EEC}" srcOrd="2" destOrd="0" parTransId="{D1D6B08E-FA47-414C-8ADF-D0022076E9DF}" sibTransId="{895EF1C8-6D45-46F9-86D8-DA7EEE29AF13}"/>
    <dgm:cxn modelId="{ABDB38AC-2DCF-4FD1-9245-14CA1D5B4E4C}" type="presOf" srcId="{BB792345-902A-408A-8EBE-61BA4A82356A}" destId="{DF7CDB8F-935F-4516-96BE-D5EF48D58887}" srcOrd="0" destOrd="0" presId="urn:microsoft.com/office/officeart/2005/8/layout/orgChart1"/>
    <dgm:cxn modelId="{8E3446AE-7ABB-45FB-BC57-2A7835218F01}" srcId="{E156B6F4-5FB2-446B-A7D1-5CD5A4AE4A09}" destId="{1388FC87-F0E7-4615-9FC9-685D28FC08FA}" srcOrd="0" destOrd="0" parTransId="{0BA3A031-4895-47E6-B655-23C305798773}" sibTransId="{7479B7B7-2002-4C01-896E-E2B3BE62765E}"/>
    <dgm:cxn modelId="{43BD00C0-F7AC-4E1F-88F8-95884B4006FA}" type="presOf" srcId="{E156B6F4-5FB2-446B-A7D1-5CD5A4AE4A09}" destId="{65A066FA-F263-47C0-9AF3-59B86135F363}" srcOrd="0" destOrd="0" presId="urn:microsoft.com/office/officeart/2005/8/layout/orgChart1"/>
    <dgm:cxn modelId="{010421C2-14BA-4622-849A-3BA54548C578}" type="presOf" srcId="{8E09E167-B0DD-4B0B-8C06-BAF16B788EEC}" destId="{E2640EA7-B32B-4E63-981B-975BD3A4E6E0}" srcOrd="0" destOrd="0" presId="urn:microsoft.com/office/officeart/2005/8/layout/orgChart1"/>
    <dgm:cxn modelId="{CDD0E3C7-A191-41E5-96B7-59EE1264F3B4}" type="presOf" srcId="{5ABB38E2-CA3F-4732-9F62-04F4FB340900}" destId="{3A1CE9CD-06D5-4185-AE58-963770A35350}" srcOrd="0" destOrd="0" presId="urn:microsoft.com/office/officeart/2005/8/layout/orgChart1"/>
    <dgm:cxn modelId="{7DF31FC8-D89D-4DD1-A88F-6B1B6A5B09A5}" srcId="{BB792345-902A-408A-8EBE-61BA4A82356A}" destId="{8B478E9B-E4A5-44E0-9F0E-1CB9E7FC4846}" srcOrd="0" destOrd="0" parTransId="{6C8CE1F4-B737-409B-ADB5-79FB26EC1A6B}" sibTransId="{89680FAD-7E89-41AF-A814-3D8063CF6070}"/>
    <dgm:cxn modelId="{A100D4D9-E67C-449D-8834-8FD323F12994}" type="presOf" srcId="{0777BDE1-9006-4B04-AC97-A5E230389EC7}" destId="{43716069-465E-482A-B212-62E9285DEB93}" srcOrd="0" destOrd="0" presId="urn:microsoft.com/office/officeart/2005/8/layout/orgChart1"/>
    <dgm:cxn modelId="{2B60F7DB-90CF-4E66-94DE-01B3F3A88B21}" srcId="{9E1AE48A-8EEB-4C79-B86A-E4A65BA8FB90}" destId="{D8ECBC9C-53A0-434B-A7E2-66E0199EC6AC}" srcOrd="1" destOrd="0" parTransId="{F44D5A26-45B3-4784-95F9-6ECD6663843D}" sibTransId="{B55DCA51-5967-4523-9907-C8B458F10475}"/>
    <dgm:cxn modelId="{0DAFE9E3-39B6-497E-BC7A-1E5310E4AD04}" type="presOf" srcId="{A3D8CF8A-6C7D-491F-8ABE-4B852295B4C8}" destId="{FE9DBE9A-DD72-4237-BA6F-077C6DD7DAC6}" srcOrd="0" destOrd="0" presId="urn:microsoft.com/office/officeart/2005/8/layout/orgChart1"/>
    <dgm:cxn modelId="{07B94CE7-CC41-476B-ACB4-F2359B7447E0}" type="presOf" srcId="{8B478E9B-E4A5-44E0-9F0E-1CB9E7FC4846}" destId="{AD08CBE3-CA43-432A-A303-F509FD845056}" srcOrd="0" destOrd="0" presId="urn:microsoft.com/office/officeart/2005/8/layout/orgChart1"/>
    <dgm:cxn modelId="{701AA4E8-A397-4775-9856-13696B6AFD5B}" type="presOf" srcId="{D1D6B08E-FA47-414C-8ADF-D0022076E9DF}" destId="{8E5489CC-B7AD-49BB-90FC-CEA372D1ACA1}" srcOrd="0" destOrd="0" presId="urn:microsoft.com/office/officeart/2005/8/layout/orgChart1"/>
    <dgm:cxn modelId="{EA9462EC-50F0-4AEF-8784-661882BDE62F}" srcId="{9E1AE48A-8EEB-4C79-B86A-E4A65BA8FB90}" destId="{38C28DB2-A8A3-4325-8510-1458D419EB93}" srcOrd="4" destOrd="0" parTransId="{8843895D-2095-4E5D-B395-E1564C2981DC}" sibTransId="{93BBEE21-CAC7-4597-813B-3A5B7E834568}"/>
    <dgm:cxn modelId="{E70816FB-30E3-4612-BF70-4C06CF933655}" type="presOf" srcId="{B13C8844-6625-456E-B125-AF44D9A69DCF}" destId="{CF38B3A8-0D96-42DC-9FE3-15E479E95777}" srcOrd="0" destOrd="0" presId="urn:microsoft.com/office/officeart/2005/8/layout/orgChart1"/>
    <dgm:cxn modelId="{CB8953FB-BEBF-4F9B-A526-697858E9B927}" type="presOf" srcId="{005FEE3B-BE18-408E-B21E-578A0C277E8E}" destId="{697C9228-6FE1-4B7C-AB68-DF802C432DE5}" srcOrd="1" destOrd="0" presId="urn:microsoft.com/office/officeart/2005/8/layout/orgChart1"/>
    <dgm:cxn modelId="{268967F4-7E40-43B2-BBDA-C5B4E4CFAB8E}" type="presParOf" srcId="{3A1CE9CD-06D5-4185-AE58-963770A35350}" destId="{3FE5D2D6-8934-4996-826C-196D519D449E}" srcOrd="0" destOrd="0" presId="urn:microsoft.com/office/officeart/2005/8/layout/orgChart1"/>
    <dgm:cxn modelId="{E9EF5705-1C2B-4551-B001-A7AE796AD745}" type="presParOf" srcId="{3FE5D2D6-8934-4996-826C-196D519D449E}" destId="{973D6B82-FBAA-49C5-A1D3-5152A4ED2275}" srcOrd="0" destOrd="0" presId="urn:microsoft.com/office/officeart/2005/8/layout/orgChart1"/>
    <dgm:cxn modelId="{4BE92723-EFAC-4550-9292-20F1222B1B1E}" type="presParOf" srcId="{973D6B82-FBAA-49C5-A1D3-5152A4ED2275}" destId="{A6AB863E-866E-4218-9942-4A5AA42FE88C}" srcOrd="0" destOrd="0" presId="urn:microsoft.com/office/officeart/2005/8/layout/orgChart1"/>
    <dgm:cxn modelId="{6FEAA261-FA62-4545-ACFA-FD897ECCB30D}" type="presParOf" srcId="{973D6B82-FBAA-49C5-A1D3-5152A4ED2275}" destId="{6E552A5A-4EB1-42ED-9F4A-4E1F7DF3185E}" srcOrd="1" destOrd="0" presId="urn:microsoft.com/office/officeart/2005/8/layout/orgChart1"/>
    <dgm:cxn modelId="{AF71F821-48B2-498B-8725-7E8629B30CF2}" type="presParOf" srcId="{3FE5D2D6-8934-4996-826C-196D519D449E}" destId="{1B537581-40C2-4390-9F9F-7FA8244CE97F}" srcOrd="1" destOrd="0" presId="urn:microsoft.com/office/officeart/2005/8/layout/orgChart1"/>
    <dgm:cxn modelId="{DA391DC0-5B7F-40DC-900D-7E46C9A6E838}" type="presParOf" srcId="{1B537581-40C2-4390-9F9F-7FA8244CE97F}" destId="{B8C4A479-7D55-4279-874E-663DFFA235E3}" srcOrd="0" destOrd="0" presId="urn:microsoft.com/office/officeart/2005/8/layout/orgChart1"/>
    <dgm:cxn modelId="{BF55F1C0-1B64-499D-98C2-5C50D938FED0}" type="presParOf" srcId="{1B537581-40C2-4390-9F9F-7FA8244CE97F}" destId="{635AAFAC-18D6-4766-8E73-F4F257F35474}" srcOrd="1" destOrd="0" presId="urn:microsoft.com/office/officeart/2005/8/layout/orgChart1"/>
    <dgm:cxn modelId="{6D0A5775-15E9-412E-A85A-857B0D400423}" type="presParOf" srcId="{635AAFAC-18D6-4766-8E73-F4F257F35474}" destId="{A68DCFD9-326F-41BB-8D01-F61CEA954E27}" srcOrd="0" destOrd="0" presId="urn:microsoft.com/office/officeart/2005/8/layout/orgChart1"/>
    <dgm:cxn modelId="{5D548EB3-68F6-4B01-A66C-2FEAA67B0BFA}" type="presParOf" srcId="{A68DCFD9-326F-41BB-8D01-F61CEA954E27}" destId="{43716069-465E-482A-B212-62E9285DEB93}" srcOrd="0" destOrd="0" presId="urn:microsoft.com/office/officeart/2005/8/layout/orgChart1"/>
    <dgm:cxn modelId="{B0152B34-0F78-4D6C-BDED-7BE32BD3232C}" type="presParOf" srcId="{A68DCFD9-326F-41BB-8D01-F61CEA954E27}" destId="{669557D6-EC68-4E27-A7D6-4D0CAB767A67}" srcOrd="1" destOrd="0" presId="urn:microsoft.com/office/officeart/2005/8/layout/orgChart1"/>
    <dgm:cxn modelId="{B063FB66-705F-4CC5-A56E-FD72D18345A3}" type="presParOf" srcId="{635AAFAC-18D6-4766-8E73-F4F257F35474}" destId="{AB76EFB8-C458-40BE-A0B1-D29EC5F5E522}" srcOrd="1" destOrd="0" presId="urn:microsoft.com/office/officeart/2005/8/layout/orgChart1"/>
    <dgm:cxn modelId="{27655520-7BF1-43D6-96C0-CCC43E4E6724}" type="presParOf" srcId="{635AAFAC-18D6-4766-8E73-F4F257F35474}" destId="{91EE6A94-D5FC-4CD8-9012-19008E9D22CC}" srcOrd="2" destOrd="0" presId="urn:microsoft.com/office/officeart/2005/8/layout/orgChart1"/>
    <dgm:cxn modelId="{876EC17E-BFEA-4D2B-9754-507694AB13E9}" type="presParOf" srcId="{1B537581-40C2-4390-9F9F-7FA8244CE97F}" destId="{B9ECA8FC-1ED9-4936-AD7D-037797C5992F}" srcOrd="2" destOrd="0" presId="urn:microsoft.com/office/officeart/2005/8/layout/orgChart1"/>
    <dgm:cxn modelId="{DDA2BC05-D823-4BDD-AFB8-451B322D8E87}" type="presParOf" srcId="{1B537581-40C2-4390-9F9F-7FA8244CE97F}" destId="{1D421CD9-4D1E-4068-B929-0C298C878A43}" srcOrd="3" destOrd="0" presId="urn:microsoft.com/office/officeart/2005/8/layout/orgChart1"/>
    <dgm:cxn modelId="{A985EF17-E981-487A-A89D-77E3979CFA19}" type="presParOf" srcId="{1D421CD9-4D1E-4068-B929-0C298C878A43}" destId="{904444EC-4820-4F27-8CE7-AE5D9F6D23A8}" srcOrd="0" destOrd="0" presId="urn:microsoft.com/office/officeart/2005/8/layout/orgChart1"/>
    <dgm:cxn modelId="{D742ABCB-1A00-4C08-9D4C-2430CF08CD10}" type="presParOf" srcId="{904444EC-4820-4F27-8CE7-AE5D9F6D23A8}" destId="{02F19BB2-222E-42D6-B066-7C8AA13F9301}" srcOrd="0" destOrd="0" presId="urn:microsoft.com/office/officeart/2005/8/layout/orgChart1"/>
    <dgm:cxn modelId="{394A9D0E-F300-403B-BE1B-ECC05CA87C22}" type="presParOf" srcId="{904444EC-4820-4F27-8CE7-AE5D9F6D23A8}" destId="{56A18861-ABCF-4454-B231-A0853760E21A}" srcOrd="1" destOrd="0" presId="urn:microsoft.com/office/officeart/2005/8/layout/orgChart1"/>
    <dgm:cxn modelId="{59D8E2B5-5F18-4DDC-8006-4FD4C1764DBA}" type="presParOf" srcId="{1D421CD9-4D1E-4068-B929-0C298C878A43}" destId="{F687DCB0-6880-4474-B140-721D4D455483}" srcOrd="1" destOrd="0" presId="urn:microsoft.com/office/officeart/2005/8/layout/orgChart1"/>
    <dgm:cxn modelId="{F15BD4DA-9840-4F65-B5B5-C9E263A8D492}" type="presParOf" srcId="{F687DCB0-6880-4474-B140-721D4D455483}" destId="{FE9DBE9A-DD72-4237-BA6F-077C6DD7DAC6}" srcOrd="0" destOrd="0" presId="urn:microsoft.com/office/officeart/2005/8/layout/orgChart1"/>
    <dgm:cxn modelId="{F911EAA7-6DC6-4C73-9AC9-C962C22D34F8}" type="presParOf" srcId="{F687DCB0-6880-4474-B140-721D4D455483}" destId="{A72D6DE5-C319-4B48-9134-9FFA28FECA41}" srcOrd="1" destOrd="0" presId="urn:microsoft.com/office/officeart/2005/8/layout/orgChart1"/>
    <dgm:cxn modelId="{DB7F7F51-D695-4840-AEA0-579AB8E69AE4}" type="presParOf" srcId="{A72D6DE5-C319-4B48-9134-9FFA28FECA41}" destId="{82DCB823-84E8-45C4-9244-C6A72C29FBC3}" srcOrd="0" destOrd="0" presId="urn:microsoft.com/office/officeart/2005/8/layout/orgChart1"/>
    <dgm:cxn modelId="{24651D4B-5F44-4B90-830E-5DB15B020ED8}" type="presParOf" srcId="{82DCB823-84E8-45C4-9244-C6A72C29FBC3}" destId="{62DFCB91-9225-4C8E-94F5-7703D00E745E}" srcOrd="0" destOrd="0" presId="urn:microsoft.com/office/officeart/2005/8/layout/orgChart1"/>
    <dgm:cxn modelId="{DA4FCEE3-1DE4-43C4-98D1-C75E4D117046}" type="presParOf" srcId="{82DCB823-84E8-45C4-9244-C6A72C29FBC3}" destId="{512BA02F-C9EE-4838-86E6-FF86D0F6D6E9}" srcOrd="1" destOrd="0" presId="urn:microsoft.com/office/officeart/2005/8/layout/orgChart1"/>
    <dgm:cxn modelId="{75D616BC-BB78-411C-B2D6-30BBE184427D}" type="presParOf" srcId="{A72D6DE5-C319-4B48-9134-9FFA28FECA41}" destId="{CD995E2A-A64F-4D86-AF02-9EDE6D05C5FD}" srcOrd="1" destOrd="0" presId="urn:microsoft.com/office/officeart/2005/8/layout/orgChart1"/>
    <dgm:cxn modelId="{857CA514-2683-463D-AA83-60DC50204014}" type="presParOf" srcId="{CD995E2A-A64F-4D86-AF02-9EDE6D05C5FD}" destId="{CF38B3A8-0D96-42DC-9FE3-15E479E95777}" srcOrd="0" destOrd="0" presId="urn:microsoft.com/office/officeart/2005/8/layout/orgChart1"/>
    <dgm:cxn modelId="{81C29392-AE58-48B7-B230-9C5F5D29D731}" type="presParOf" srcId="{CD995E2A-A64F-4D86-AF02-9EDE6D05C5FD}" destId="{42BFC13F-116B-4F79-B008-6AA78BC1FC17}" srcOrd="1" destOrd="0" presId="urn:microsoft.com/office/officeart/2005/8/layout/orgChart1"/>
    <dgm:cxn modelId="{D0053686-099E-4975-9BFB-5E0EA7A07BA6}" type="presParOf" srcId="{42BFC13F-116B-4F79-B008-6AA78BC1FC17}" destId="{7E6BA5EA-6898-438D-B06F-0D2E0191F7D7}" srcOrd="0" destOrd="0" presId="urn:microsoft.com/office/officeart/2005/8/layout/orgChart1"/>
    <dgm:cxn modelId="{D7C3082D-6675-4D87-8EA5-F493931DFCAF}" type="presParOf" srcId="{7E6BA5EA-6898-438D-B06F-0D2E0191F7D7}" destId="{DF7CDB8F-935F-4516-96BE-D5EF48D58887}" srcOrd="0" destOrd="0" presId="urn:microsoft.com/office/officeart/2005/8/layout/orgChart1"/>
    <dgm:cxn modelId="{79AD338E-F242-46A2-9308-00CA634F0908}" type="presParOf" srcId="{7E6BA5EA-6898-438D-B06F-0D2E0191F7D7}" destId="{B5C319EA-956C-4E2B-A8CE-783D7EBB6BDC}" srcOrd="1" destOrd="0" presId="urn:microsoft.com/office/officeart/2005/8/layout/orgChart1"/>
    <dgm:cxn modelId="{858B1572-0715-45CF-A9F0-E4ECC73258C1}" type="presParOf" srcId="{42BFC13F-116B-4F79-B008-6AA78BC1FC17}" destId="{911F6FBD-E604-4D9E-9DD9-9261306F389D}" srcOrd="1" destOrd="0" presId="urn:microsoft.com/office/officeart/2005/8/layout/orgChart1"/>
    <dgm:cxn modelId="{07B92CDB-5782-4A94-912D-6AD8C43BCA76}" type="presParOf" srcId="{911F6FBD-E604-4D9E-9DD9-9261306F389D}" destId="{77FA14D3-3D05-4E5F-82A1-8F80F9E35FCE}" srcOrd="0" destOrd="0" presId="urn:microsoft.com/office/officeart/2005/8/layout/orgChart1"/>
    <dgm:cxn modelId="{6F576480-C528-432A-8CF5-DD1D93AF440C}" type="presParOf" srcId="{911F6FBD-E604-4D9E-9DD9-9261306F389D}" destId="{D280DC35-BD53-45DB-9B31-C1618A4B6286}" srcOrd="1" destOrd="0" presId="urn:microsoft.com/office/officeart/2005/8/layout/orgChart1"/>
    <dgm:cxn modelId="{1DD90A0E-7898-4E2F-A4C1-625085C0220D}" type="presParOf" srcId="{D280DC35-BD53-45DB-9B31-C1618A4B6286}" destId="{7D21260A-2E54-4DFB-B490-613B1670964B}" srcOrd="0" destOrd="0" presId="urn:microsoft.com/office/officeart/2005/8/layout/orgChart1"/>
    <dgm:cxn modelId="{3D94DFC0-09A0-4702-9F3C-73C07EF27502}" type="presParOf" srcId="{7D21260A-2E54-4DFB-B490-613B1670964B}" destId="{AD08CBE3-CA43-432A-A303-F509FD845056}" srcOrd="0" destOrd="0" presId="urn:microsoft.com/office/officeart/2005/8/layout/orgChart1"/>
    <dgm:cxn modelId="{D2C8C40C-656F-48D3-8D79-D813D109D3A5}" type="presParOf" srcId="{7D21260A-2E54-4DFB-B490-613B1670964B}" destId="{0E395BE7-25B6-482D-8281-A3A3154ADF5C}" srcOrd="1" destOrd="0" presId="urn:microsoft.com/office/officeart/2005/8/layout/orgChart1"/>
    <dgm:cxn modelId="{F66E69BE-BDF7-4285-84E6-D3A33EF15FAF}" type="presParOf" srcId="{D280DC35-BD53-45DB-9B31-C1618A4B6286}" destId="{1FC91002-BA0A-4F75-8CD9-B7C7B16E8C69}" srcOrd="1" destOrd="0" presId="urn:microsoft.com/office/officeart/2005/8/layout/orgChart1"/>
    <dgm:cxn modelId="{58FB3A83-C511-40F3-8FCF-916859BA62C4}" type="presParOf" srcId="{1FC91002-BA0A-4F75-8CD9-B7C7B16E8C69}" destId="{6EC751F9-EB0F-4EA5-BBAE-8AF972CE2B22}" srcOrd="0" destOrd="0" presId="urn:microsoft.com/office/officeart/2005/8/layout/orgChart1"/>
    <dgm:cxn modelId="{1AAB6EA5-366B-43C2-95EA-EB71B1A6FBB7}" type="presParOf" srcId="{1FC91002-BA0A-4F75-8CD9-B7C7B16E8C69}" destId="{8EADCC22-1ADA-4C8C-BBA9-45F762EDBB47}" srcOrd="1" destOrd="0" presId="urn:microsoft.com/office/officeart/2005/8/layout/orgChart1"/>
    <dgm:cxn modelId="{CB26AC09-1FD2-4A57-B02C-C01D0358F267}" type="presParOf" srcId="{8EADCC22-1ADA-4C8C-BBA9-45F762EDBB47}" destId="{B394F7C3-8112-4825-BEB2-DFD81024EE79}" srcOrd="0" destOrd="0" presId="urn:microsoft.com/office/officeart/2005/8/layout/orgChart1"/>
    <dgm:cxn modelId="{1DBD5AFB-90B2-4285-B303-6C39B4F9E3A7}" type="presParOf" srcId="{B394F7C3-8112-4825-BEB2-DFD81024EE79}" destId="{258712CF-CDDA-463F-AA2A-8665A139FCD0}" srcOrd="0" destOrd="0" presId="urn:microsoft.com/office/officeart/2005/8/layout/orgChart1"/>
    <dgm:cxn modelId="{D7B47C12-D0C9-4C08-8837-B10D8B49D58B}" type="presParOf" srcId="{B394F7C3-8112-4825-BEB2-DFD81024EE79}" destId="{697C9228-6FE1-4B7C-AB68-DF802C432DE5}" srcOrd="1" destOrd="0" presId="urn:microsoft.com/office/officeart/2005/8/layout/orgChart1"/>
    <dgm:cxn modelId="{769C8971-0D21-47B1-8906-6B0F717F6E3A}" type="presParOf" srcId="{8EADCC22-1ADA-4C8C-BBA9-45F762EDBB47}" destId="{6D7C2CD8-387A-4B53-824E-E6D8A7030B5A}" srcOrd="1" destOrd="0" presId="urn:microsoft.com/office/officeart/2005/8/layout/orgChart1"/>
    <dgm:cxn modelId="{4EB1D97C-F510-425D-91FC-8ED227E7FA1E}" type="presParOf" srcId="{6D7C2CD8-387A-4B53-824E-E6D8A7030B5A}" destId="{60C50105-A948-4449-A1CC-85BA7676D7D5}" srcOrd="0" destOrd="0" presId="urn:microsoft.com/office/officeart/2005/8/layout/orgChart1"/>
    <dgm:cxn modelId="{62A2F495-96A5-46C1-A643-98771AF0E99B}" type="presParOf" srcId="{6D7C2CD8-387A-4B53-824E-E6D8A7030B5A}" destId="{7825B3E7-EAC1-43CA-B9DD-7AF3A906DB6B}" srcOrd="1" destOrd="0" presId="urn:microsoft.com/office/officeart/2005/8/layout/orgChart1"/>
    <dgm:cxn modelId="{EC5C34CF-1497-49D2-81E4-8EE7AD7D1025}" type="presParOf" srcId="{7825B3E7-EAC1-43CA-B9DD-7AF3A906DB6B}" destId="{A03124B0-81EE-4DD5-B003-AE2E3A30EBDF}" srcOrd="0" destOrd="0" presId="urn:microsoft.com/office/officeart/2005/8/layout/orgChart1"/>
    <dgm:cxn modelId="{1042AB61-D47E-4F4D-99F4-3FEC9882BEAF}" type="presParOf" srcId="{A03124B0-81EE-4DD5-B003-AE2E3A30EBDF}" destId="{1606BF54-B781-42C2-897E-7DEBD1336D7F}" srcOrd="0" destOrd="0" presId="urn:microsoft.com/office/officeart/2005/8/layout/orgChart1"/>
    <dgm:cxn modelId="{EF86BF70-6C3B-408A-9275-00CABF65BD47}" type="presParOf" srcId="{A03124B0-81EE-4DD5-B003-AE2E3A30EBDF}" destId="{89B03137-924A-4175-BD16-74C22DB7BDE9}" srcOrd="1" destOrd="0" presId="urn:microsoft.com/office/officeart/2005/8/layout/orgChart1"/>
    <dgm:cxn modelId="{5BA43D38-4877-490A-AA65-9F2D50A0CC00}" type="presParOf" srcId="{7825B3E7-EAC1-43CA-B9DD-7AF3A906DB6B}" destId="{8E50825F-3AA2-4EE5-8267-40C9CB9BAE88}" srcOrd="1" destOrd="0" presId="urn:microsoft.com/office/officeart/2005/8/layout/orgChart1"/>
    <dgm:cxn modelId="{2666C377-04D8-41C2-BE38-A95C4F7CF396}" type="presParOf" srcId="{7825B3E7-EAC1-43CA-B9DD-7AF3A906DB6B}" destId="{B0F1E751-4E35-4501-A813-ADBD8D1703A0}" srcOrd="2" destOrd="0" presId="urn:microsoft.com/office/officeart/2005/8/layout/orgChart1"/>
    <dgm:cxn modelId="{7C001E2A-FFDC-463E-A084-F90B57950AC8}" type="presParOf" srcId="{8EADCC22-1ADA-4C8C-BBA9-45F762EDBB47}" destId="{B450F93D-1C6D-451B-B98C-07229249CF83}" srcOrd="2" destOrd="0" presId="urn:microsoft.com/office/officeart/2005/8/layout/orgChart1"/>
    <dgm:cxn modelId="{D080AB54-98B2-476E-BF97-FCE96C0307AF}" type="presParOf" srcId="{D280DC35-BD53-45DB-9B31-C1618A4B6286}" destId="{CDA03732-A91C-49C0-AC98-4E7CC94F450A}" srcOrd="2" destOrd="0" presId="urn:microsoft.com/office/officeart/2005/8/layout/orgChart1"/>
    <dgm:cxn modelId="{2ACB0273-7E2A-4C27-A372-086B2AE342AA}" type="presParOf" srcId="{42BFC13F-116B-4F79-B008-6AA78BC1FC17}" destId="{4A8B32CA-CDD5-4DF1-A5A1-9AC926170049}" srcOrd="2" destOrd="0" presId="urn:microsoft.com/office/officeart/2005/8/layout/orgChart1"/>
    <dgm:cxn modelId="{EDD0506D-EB29-43A1-8EA6-F63715F7CFED}" type="presParOf" srcId="{A72D6DE5-C319-4B48-9134-9FFA28FECA41}" destId="{FE18090F-6216-4C14-8D4F-A94481E3F1A6}" srcOrd="2" destOrd="0" presId="urn:microsoft.com/office/officeart/2005/8/layout/orgChart1"/>
    <dgm:cxn modelId="{F20FAC54-EC12-4683-B5F5-FD9CD9D26716}" type="presParOf" srcId="{1D421CD9-4D1E-4068-B929-0C298C878A43}" destId="{D861ED5D-D30E-44A9-83B9-BF7200C1010D}" srcOrd="2" destOrd="0" presId="urn:microsoft.com/office/officeart/2005/8/layout/orgChart1"/>
    <dgm:cxn modelId="{B2EE6580-8DF0-4615-B68B-B7C9C768EC1A}" type="presParOf" srcId="{1B537581-40C2-4390-9F9F-7FA8244CE97F}" destId="{8E5489CC-B7AD-49BB-90FC-CEA372D1ACA1}" srcOrd="4" destOrd="0" presId="urn:microsoft.com/office/officeart/2005/8/layout/orgChart1"/>
    <dgm:cxn modelId="{13ED8903-E158-4B38-9179-71F86BC553D3}" type="presParOf" srcId="{1B537581-40C2-4390-9F9F-7FA8244CE97F}" destId="{BA385237-C23D-4EEA-B8C4-FE24B507C0CB}" srcOrd="5" destOrd="0" presId="urn:microsoft.com/office/officeart/2005/8/layout/orgChart1"/>
    <dgm:cxn modelId="{B72A4D8F-726B-40C8-AFDF-8283D51B2B9D}" type="presParOf" srcId="{BA385237-C23D-4EEA-B8C4-FE24B507C0CB}" destId="{991B1D55-02FF-45E5-998A-6A1F3F77C6E1}" srcOrd="0" destOrd="0" presId="urn:microsoft.com/office/officeart/2005/8/layout/orgChart1"/>
    <dgm:cxn modelId="{F0F81BF7-483F-4541-AF05-A295AFAECB66}" type="presParOf" srcId="{991B1D55-02FF-45E5-998A-6A1F3F77C6E1}" destId="{E2640EA7-B32B-4E63-981B-975BD3A4E6E0}" srcOrd="0" destOrd="0" presId="urn:microsoft.com/office/officeart/2005/8/layout/orgChart1"/>
    <dgm:cxn modelId="{98ADF732-48F2-4560-A988-10C181A5C2C1}" type="presParOf" srcId="{991B1D55-02FF-45E5-998A-6A1F3F77C6E1}" destId="{D20DAA44-4DB2-45FC-81EF-DD6933561C57}" srcOrd="1" destOrd="0" presId="urn:microsoft.com/office/officeart/2005/8/layout/orgChart1"/>
    <dgm:cxn modelId="{40E611AE-5AB8-438D-87A8-70B665F836E4}" type="presParOf" srcId="{BA385237-C23D-4EEA-B8C4-FE24B507C0CB}" destId="{662960B1-CD93-41D4-BEFD-D02B4082CA2B}" srcOrd="1" destOrd="0" presId="urn:microsoft.com/office/officeart/2005/8/layout/orgChart1"/>
    <dgm:cxn modelId="{B251E1BC-0B89-425E-B318-997D44AE1E94}" type="presParOf" srcId="{BA385237-C23D-4EEA-B8C4-FE24B507C0CB}" destId="{1E3DBB07-E570-4760-A48B-C042E0FCA5AA}" srcOrd="2" destOrd="0" presId="urn:microsoft.com/office/officeart/2005/8/layout/orgChart1"/>
    <dgm:cxn modelId="{A065DC58-F093-4E09-9C89-008542B7FEA6}" type="presParOf" srcId="{1B537581-40C2-4390-9F9F-7FA8244CE97F}" destId="{7B0DD7CF-62E5-4317-B143-A9FEBC8D81B0}" srcOrd="6" destOrd="0" presId="urn:microsoft.com/office/officeart/2005/8/layout/orgChart1"/>
    <dgm:cxn modelId="{8D452863-B3CB-42D8-B27E-7D1E918CACD8}" type="presParOf" srcId="{1B537581-40C2-4390-9F9F-7FA8244CE97F}" destId="{084AB9F9-45F5-4447-8B1E-832DC6AACE11}" srcOrd="7" destOrd="0" presId="urn:microsoft.com/office/officeart/2005/8/layout/orgChart1"/>
    <dgm:cxn modelId="{5AB7CFB4-7FE7-434E-8050-388063981192}" type="presParOf" srcId="{084AB9F9-45F5-4447-8B1E-832DC6AACE11}" destId="{18193F70-9C7C-42AE-B463-F086AAA00BE5}" srcOrd="0" destOrd="0" presId="urn:microsoft.com/office/officeart/2005/8/layout/orgChart1"/>
    <dgm:cxn modelId="{4BCF3744-83E6-42DD-BAB1-2025C78F9E41}" type="presParOf" srcId="{18193F70-9C7C-42AE-B463-F086AAA00BE5}" destId="{65A066FA-F263-47C0-9AF3-59B86135F363}" srcOrd="0" destOrd="0" presId="urn:microsoft.com/office/officeart/2005/8/layout/orgChart1"/>
    <dgm:cxn modelId="{795E24BA-4E87-48C9-ACE6-30CCE92CE9E5}" type="presParOf" srcId="{18193F70-9C7C-42AE-B463-F086AAA00BE5}" destId="{40EF9B9F-1A64-42CF-8074-B45216AF5FE8}" srcOrd="1" destOrd="0" presId="urn:microsoft.com/office/officeart/2005/8/layout/orgChart1"/>
    <dgm:cxn modelId="{72B621FA-103A-452F-9837-E10CA8D1F04A}" type="presParOf" srcId="{084AB9F9-45F5-4447-8B1E-832DC6AACE11}" destId="{2A27EF22-C249-4677-AF71-729030A5596D}" srcOrd="1" destOrd="0" presId="urn:microsoft.com/office/officeart/2005/8/layout/orgChart1"/>
    <dgm:cxn modelId="{90862C22-5BD6-4C26-8B5D-22C4CCA22F3C}" type="presParOf" srcId="{2A27EF22-C249-4677-AF71-729030A5596D}" destId="{B5CD0E4C-3C2A-4214-9CB4-6D05FBB6A0DF}" srcOrd="0" destOrd="0" presId="urn:microsoft.com/office/officeart/2005/8/layout/orgChart1"/>
    <dgm:cxn modelId="{BDE0246D-E4A0-4241-A704-A498BB959347}" type="presParOf" srcId="{2A27EF22-C249-4677-AF71-729030A5596D}" destId="{3F0C26A1-04D0-4574-B781-EC2F6F1D6C0B}" srcOrd="1" destOrd="0" presId="urn:microsoft.com/office/officeart/2005/8/layout/orgChart1"/>
    <dgm:cxn modelId="{96273A96-4155-4A37-A444-071B3F303422}" type="presParOf" srcId="{3F0C26A1-04D0-4574-B781-EC2F6F1D6C0B}" destId="{45321D35-ECFB-42CB-B563-64FF04BD155C}" srcOrd="0" destOrd="0" presId="urn:microsoft.com/office/officeart/2005/8/layout/orgChart1"/>
    <dgm:cxn modelId="{7335C5C7-12EA-47DA-9B08-E533D9E42E5E}" type="presParOf" srcId="{45321D35-ECFB-42CB-B563-64FF04BD155C}" destId="{C76E323A-FE36-45EC-BBF6-1713FDF861FC}" srcOrd="0" destOrd="0" presId="urn:microsoft.com/office/officeart/2005/8/layout/orgChart1"/>
    <dgm:cxn modelId="{D5B11379-2C41-4E25-8275-ADB1EC04BEAF}" type="presParOf" srcId="{45321D35-ECFB-42CB-B563-64FF04BD155C}" destId="{B0FB3739-CE3C-4735-9E22-E47048390930}" srcOrd="1" destOrd="0" presId="urn:microsoft.com/office/officeart/2005/8/layout/orgChart1"/>
    <dgm:cxn modelId="{AD0EFD67-957F-4E31-8AA5-2A8C6F55CE03}" type="presParOf" srcId="{3F0C26A1-04D0-4574-B781-EC2F6F1D6C0B}" destId="{ED53A3DC-AB43-468B-A7CA-DB0078501725}" srcOrd="1" destOrd="0" presId="urn:microsoft.com/office/officeart/2005/8/layout/orgChart1"/>
    <dgm:cxn modelId="{33DA20F7-B8F6-4646-9142-C6B5C4567122}" type="presParOf" srcId="{3F0C26A1-04D0-4574-B781-EC2F6F1D6C0B}" destId="{D93CB83A-54FE-4975-B6F4-170AD157883D}" srcOrd="2" destOrd="0" presId="urn:microsoft.com/office/officeart/2005/8/layout/orgChart1"/>
    <dgm:cxn modelId="{B3C8087E-7278-4D10-B840-3FDAECE31508}" type="presParOf" srcId="{084AB9F9-45F5-4447-8B1E-832DC6AACE11}" destId="{82E7A806-CFBD-4D35-9DBA-CE1297F2E7C1}" srcOrd="2" destOrd="0" presId="urn:microsoft.com/office/officeart/2005/8/layout/orgChart1"/>
    <dgm:cxn modelId="{FC87643B-4C8A-4D62-AA98-7CA04EBA24F9}" type="presParOf" srcId="{1B537581-40C2-4390-9F9F-7FA8244CE97F}" destId="{D45CD13E-D8F8-4E84-907D-BC8E2F8FDFF5}" srcOrd="8" destOrd="0" presId="urn:microsoft.com/office/officeart/2005/8/layout/orgChart1"/>
    <dgm:cxn modelId="{53960729-9AD2-441C-8C68-E11E9AA5E624}" type="presParOf" srcId="{1B537581-40C2-4390-9F9F-7FA8244CE97F}" destId="{350376F5-52E0-4768-9E7D-57E01D06F132}" srcOrd="9" destOrd="0" presId="urn:microsoft.com/office/officeart/2005/8/layout/orgChart1"/>
    <dgm:cxn modelId="{7151530D-C90E-41DC-AD99-043F0943B25F}" type="presParOf" srcId="{350376F5-52E0-4768-9E7D-57E01D06F132}" destId="{3E1AD707-82FD-4BD2-9670-AE884EBA6E5D}" srcOrd="0" destOrd="0" presId="urn:microsoft.com/office/officeart/2005/8/layout/orgChart1"/>
    <dgm:cxn modelId="{2CD39228-0878-4905-A502-15DD6F7D0761}" type="presParOf" srcId="{3E1AD707-82FD-4BD2-9670-AE884EBA6E5D}" destId="{31BEFA7D-64C0-4F48-9E20-60141BA6E99D}" srcOrd="0" destOrd="0" presId="urn:microsoft.com/office/officeart/2005/8/layout/orgChart1"/>
    <dgm:cxn modelId="{3ED87D2D-5D1F-4501-AEE6-2A2B5951E336}" type="presParOf" srcId="{3E1AD707-82FD-4BD2-9670-AE884EBA6E5D}" destId="{1294EA2C-201A-41F9-9DA6-0E0B6C48BDD9}" srcOrd="1" destOrd="0" presId="urn:microsoft.com/office/officeart/2005/8/layout/orgChart1"/>
    <dgm:cxn modelId="{A085153A-6248-4573-94FC-0E0E9CB97909}" type="presParOf" srcId="{350376F5-52E0-4768-9E7D-57E01D06F132}" destId="{984EF718-B487-42BC-8B47-5DEF1E1F4E1E}" srcOrd="1" destOrd="0" presId="urn:microsoft.com/office/officeart/2005/8/layout/orgChart1"/>
    <dgm:cxn modelId="{5AA8E767-F015-45C3-9277-C4A8D8CF6642}" type="presParOf" srcId="{350376F5-52E0-4768-9E7D-57E01D06F132}" destId="{E63F6A0C-62AF-4A70-94F6-EA83B52D4A92}" srcOrd="2" destOrd="0" presId="urn:microsoft.com/office/officeart/2005/8/layout/orgChart1"/>
    <dgm:cxn modelId="{A52C98E1-B8E7-4776-86CA-9D7CA46D9DE6}" type="presParOf" srcId="{3FE5D2D6-8934-4996-826C-196D519D449E}" destId="{65B4CFA5-22D2-4717-A906-C857FB9332B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74CE57-61E8-467C-A7B8-0D21357BE2F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C561BA-E750-4A1D-A311-F62A4492C9AE}">
      <dgm:prSet phldrT="[Testo]"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E-TWINNING</a:t>
          </a:r>
          <a:endParaRPr lang="it-IT" sz="1300" dirty="0"/>
        </a:p>
      </dgm:t>
    </dgm:pt>
    <dgm:pt modelId="{49FD0F12-51C1-48CF-907A-612EBA251AB9}" type="parTrans" cxnId="{9176CEC2-6506-4047-AE29-E144C51B3A7C}">
      <dgm:prSet/>
      <dgm:spPr/>
      <dgm:t>
        <a:bodyPr/>
        <a:lstStyle/>
        <a:p>
          <a:endParaRPr lang="it-IT" sz="1300" dirty="0"/>
        </a:p>
      </dgm:t>
    </dgm:pt>
    <dgm:pt modelId="{60654ACB-EA4C-4FED-AF43-1F60427B9153}" type="sibTrans" cxnId="{9176CEC2-6506-4047-AE29-E144C51B3A7C}">
      <dgm:prSet/>
      <dgm:spPr/>
      <dgm:t>
        <a:bodyPr/>
        <a:lstStyle/>
        <a:p>
          <a:endParaRPr lang="it-IT" sz="1300" dirty="0"/>
        </a:p>
      </dgm:t>
    </dgm:pt>
    <dgm:pt modelId="{66D2D588-5156-4005-B1C1-6D9A950DEF5E}">
      <dgm:prSet phldrT="[Testo]"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CRESCERE CON LA MUSICA  </a:t>
          </a:r>
        </a:p>
        <a:p>
          <a:pPr rtl="0"/>
          <a:r>
            <a:rPr lang="it-IT" sz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MUSICA PER CRESCERE    </a:t>
          </a:r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  <a:endParaRPr lang="it-IT" sz="1300" dirty="0"/>
        </a:p>
      </dgm:t>
    </dgm:pt>
    <dgm:pt modelId="{F76E0E44-1FB4-499D-A6CC-0DD2EF26E696}" type="parTrans" cxnId="{0D947E5E-7966-4A7B-AD4D-7FEBCAE14089}">
      <dgm:prSet/>
      <dgm:spPr/>
      <dgm:t>
        <a:bodyPr/>
        <a:lstStyle/>
        <a:p>
          <a:endParaRPr lang="it-IT" sz="1300" dirty="0"/>
        </a:p>
      </dgm:t>
    </dgm:pt>
    <dgm:pt modelId="{48487C42-5902-4978-A9CD-D6E781254ED5}" type="sibTrans" cxnId="{0D947E5E-7966-4A7B-AD4D-7FEBCAE14089}">
      <dgm:prSet/>
      <dgm:spPr/>
      <dgm:t>
        <a:bodyPr/>
        <a:lstStyle/>
        <a:p>
          <a:endParaRPr lang="it-IT" sz="1300" dirty="0"/>
        </a:p>
      </dgm:t>
    </dgm:pt>
    <dgm:pt modelId="{1E2BCCB0-1527-4B4F-A283-2CCF8CE891B5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AMICO LIBRO</a:t>
          </a:r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gm:t>
    </dgm:pt>
    <dgm:pt modelId="{6E338782-CD8C-4E17-9029-17569ECCFE7A}" type="parTrans" cxnId="{FE142821-D540-4A6C-BC2D-666FA8266963}">
      <dgm:prSet/>
      <dgm:spPr/>
      <dgm:t>
        <a:bodyPr/>
        <a:lstStyle/>
        <a:p>
          <a:endParaRPr lang="it-IT" sz="1300" dirty="0"/>
        </a:p>
      </dgm:t>
    </dgm:pt>
    <dgm:pt modelId="{63B2A6CC-C394-4E0E-A1A1-E320225DF6FB}" type="sibTrans" cxnId="{FE142821-D540-4A6C-BC2D-666FA8266963}">
      <dgm:prSet/>
      <dgm:spPr/>
      <dgm:t>
        <a:bodyPr/>
        <a:lstStyle/>
        <a:p>
          <a:endParaRPr lang="it-IT" sz="1300" dirty="0"/>
        </a:p>
      </dgm:t>
    </dgm:pt>
    <dgm:pt modelId="{9597853C-D0F1-4E96-9B6D-860A2884D502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TI PRESENTO TOMMASO </a:t>
          </a:r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gm:t>
    </dgm:pt>
    <dgm:pt modelId="{D9BA6D32-DD5A-4372-9953-7676EB0C67FE}" type="sibTrans" cxnId="{04F42DCF-B814-406E-B393-0F21F11F3DCF}">
      <dgm:prSet/>
      <dgm:spPr/>
      <dgm:t>
        <a:bodyPr/>
        <a:lstStyle/>
        <a:p>
          <a:endParaRPr lang="it-IT" sz="1300" dirty="0"/>
        </a:p>
      </dgm:t>
    </dgm:pt>
    <dgm:pt modelId="{C0DBA0BE-922B-450E-A913-10BC340D87F3}" type="parTrans" cxnId="{04F42DCF-B814-406E-B393-0F21F11F3DCF}">
      <dgm:prSet/>
      <dgm:spPr/>
      <dgm:t>
        <a:bodyPr/>
        <a:lstStyle/>
        <a:p>
          <a:endParaRPr lang="it-IT" sz="1300" dirty="0"/>
        </a:p>
      </dgm:t>
    </dgm:pt>
    <dgm:pt modelId="{4FDB8298-035A-46AA-AD0F-E7DF0A575F4A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UN DOCENTE IN PIU’, UN’OPPORTUNITA’ IN PIU’</a:t>
          </a:r>
          <a:endParaRPr lang="it-IT" sz="11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6FD38434-DDD8-4D9F-B354-5AE4A630678C}" type="parTrans" cxnId="{7B2C3C1D-A4F8-4C3B-9701-7102D0F552E0}">
      <dgm:prSet/>
      <dgm:spPr/>
      <dgm:t>
        <a:bodyPr/>
        <a:lstStyle/>
        <a:p>
          <a:endParaRPr lang="it-IT" sz="1300" dirty="0"/>
        </a:p>
      </dgm:t>
    </dgm:pt>
    <dgm:pt modelId="{BA0CBA75-329B-4696-91C1-734F33D76C6C}" type="sibTrans" cxnId="{7B2C3C1D-A4F8-4C3B-9701-7102D0F552E0}">
      <dgm:prSet/>
      <dgm:spPr/>
      <dgm:t>
        <a:bodyPr/>
        <a:lstStyle/>
        <a:p>
          <a:endParaRPr lang="it-IT" sz="1300" dirty="0"/>
        </a:p>
      </dgm:t>
    </dgm:pt>
    <dgm:pt modelId="{9FB22C74-8BAC-4935-AF1B-79B668BC116C}" type="pres">
      <dgm:prSet presAssocID="{7F74CE57-61E8-467C-A7B8-0D21357BE2F8}" presName="linearFlow" presStyleCnt="0">
        <dgm:presLayoutVars>
          <dgm:dir/>
          <dgm:resizeHandles val="exact"/>
        </dgm:presLayoutVars>
      </dgm:prSet>
      <dgm:spPr/>
    </dgm:pt>
    <dgm:pt modelId="{50ACA857-B8FC-4B82-84CF-852044BCA07B}" type="pres">
      <dgm:prSet presAssocID="{5BC561BA-E750-4A1D-A311-F62A4492C9AE}" presName="comp" presStyleCnt="0"/>
      <dgm:spPr/>
    </dgm:pt>
    <dgm:pt modelId="{22116E64-CC7C-4527-8A38-ED3BB93EC3EF}" type="pres">
      <dgm:prSet presAssocID="{5BC561BA-E750-4A1D-A311-F62A4492C9AE}" presName="rect2" presStyleLbl="node1" presStyleIdx="0" presStyleCnt="5">
        <dgm:presLayoutVars>
          <dgm:bulletEnabled val="1"/>
        </dgm:presLayoutVars>
      </dgm:prSet>
      <dgm:spPr/>
    </dgm:pt>
    <dgm:pt modelId="{4D7753DD-16CB-442C-8585-1D5690DD98ED}" type="pres">
      <dgm:prSet presAssocID="{5BC561BA-E750-4A1D-A311-F62A4492C9AE}" presName="rect1" presStyleLbl="lnNode1" presStyleIdx="0" presStyleCnt="5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E1BFEB8C-C454-4B75-9E65-A96132ABC715}" type="pres">
      <dgm:prSet presAssocID="{60654ACB-EA4C-4FED-AF43-1F60427B9153}" presName="sibTrans" presStyleCnt="0"/>
      <dgm:spPr/>
    </dgm:pt>
    <dgm:pt modelId="{3DFAC9C7-44C0-4DC0-819B-021534AD1C10}" type="pres">
      <dgm:prSet presAssocID="{66D2D588-5156-4005-B1C1-6D9A950DEF5E}" presName="comp" presStyleCnt="0"/>
      <dgm:spPr/>
    </dgm:pt>
    <dgm:pt modelId="{4B00CE3C-1ED8-4A53-A24D-DC39C0477018}" type="pres">
      <dgm:prSet presAssocID="{66D2D588-5156-4005-B1C1-6D9A950DEF5E}" presName="rect2" presStyleLbl="node1" presStyleIdx="1" presStyleCnt="5" custScaleX="116406" custLinFactNeighborX="541" custLinFactNeighborY="2393">
        <dgm:presLayoutVars>
          <dgm:bulletEnabled val="1"/>
        </dgm:presLayoutVars>
      </dgm:prSet>
      <dgm:spPr/>
    </dgm:pt>
    <dgm:pt modelId="{854BD159-EE0E-4A64-97F2-C2D97AF9E4B1}" type="pres">
      <dgm:prSet presAssocID="{66D2D588-5156-4005-B1C1-6D9A950DEF5E}" presName="rect1" presStyleLbl="ln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AC7AACB-FABB-4487-928A-52BC62F0F470}" type="pres">
      <dgm:prSet presAssocID="{48487C42-5902-4978-A9CD-D6E781254ED5}" presName="sibTrans" presStyleCnt="0"/>
      <dgm:spPr/>
    </dgm:pt>
    <dgm:pt modelId="{671C00CD-D180-44AA-9139-2C7FCF21449B}" type="pres">
      <dgm:prSet presAssocID="{1E2BCCB0-1527-4B4F-A283-2CCF8CE891B5}" presName="comp" presStyleCnt="0"/>
      <dgm:spPr/>
    </dgm:pt>
    <dgm:pt modelId="{B4ECBB64-CF36-4906-AC73-F612D032CBE1}" type="pres">
      <dgm:prSet presAssocID="{1E2BCCB0-1527-4B4F-A283-2CCF8CE891B5}" presName="rect2" presStyleLbl="node1" presStyleIdx="2" presStyleCnt="5">
        <dgm:presLayoutVars>
          <dgm:bulletEnabled val="1"/>
        </dgm:presLayoutVars>
      </dgm:prSet>
      <dgm:spPr/>
    </dgm:pt>
    <dgm:pt modelId="{72C66CF7-71D8-4EDB-A063-4105E1024C88}" type="pres">
      <dgm:prSet presAssocID="{1E2BCCB0-1527-4B4F-A283-2CCF8CE891B5}" presName="rect1" presStyleLbl="lnNode1" presStyleIdx="2" presStyleCnt="5"/>
      <dgm:spPr>
        <a:blipFill>
          <a:blip xmlns:r="http://schemas.openxmlformats.org/officeDocument/2006/relationships" r:embed="rId3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Libri con copertina rigida"/>
        </a:ext>
      </dgm:extLst>
    </dgm:pt>
    <dgm:pt modelId="{50535B27-6737-44BE-ABC6-F91A05A41457}" type="pres">
      <dgm:prSet presAssocID="{63B2A6CC-C394-4E0E-A1A1-E320225DF6FB}" presName="sibTrans" presStyleCnt="0"/>
      <dgm:spPr/>
    </dgm:pt>
    <dgm:pt modelId="{7F16568C-1E91-4F54-960C-19AA5B817756}" type="pres">
      <dgm:prSet presAssocID="{9597853C-D0F1-4E96-9B6D-860A2884D502}" presName="comp" presStyleCnt="0"/>
      <dgm:spPr/>
    </dgm:pt>
    <dgm:pt modelId="{C76F4497-052E-421E-A5BA-F432206C638B}" type="pres">
      <dgm:prSet presAssocID="{9597853C-D0F1-4E96-9B6D-860A2884D502}" presName="rect2" presStyleLbl="node1" presStyleIdx="3" presStyleCnt="5">
        <dgm:presLayoutVars>
          <dgm:bulletEnabled val="1"/>
        </dgm:presLayoutVars>
      </dgm:prSet>
      <dgm:spPr/>
    </dgm:pt>
    <dgm:pt modelId="{58751B3E-3330-4C6F-AABD-6E6EAF47AACA}" type="pres">
      <dgm:prSet presAssocID="{9597853C-D0F1-4E96-9B6D-860A2884D502}" presName="rect1" presStyleLbl="lnNode1" presStyleIdx="3" presStyleCnt="5"/>
      <dgm:spPr>
        <a:blipFill>
          <a:blip xmlns:r="http://schemas.openxmlformats.org/officeDocument/2006/relationships" r:embed="rId4"/>
          <a:srcRect/>
          <a:stretch>
            <a:fillRect t="-8000" b="-8000"/>
          </a:stretch>
        </a:blipFill>
      </dgm:spPr>
    </dgm:pt>
    <dgm:pt modelId="{EDAEFCD3-47C4-4712-8BAB-94E664A44E04}" type="pres">
      <dgm:prSet presAssocID="{D9BA6D32-DD5A-4372-9953-7676EB0C67FE}" presName="sibTrans" presStyleCnt="0"/>
      <dgm:spPr/>
    </dgm:pt>
    <dgm:pt modelId="{878B7D8F-568F-4519-9ADA-02C2E615419D}" type="pres">
      <dgm:prSet presAssocID="{4FDB8298-035A-46AA-AD0F-E7DF0A575F4A}" presName="comp" presStyleCnt="0"/>
      <dgm:spPr/>
    </dgm:pt>
    <dgm:pt modelId="{6745B54C-FC1A-41A4-8BA7-920DC74FFE33}" type="pres">
      <dgm:prSet presAssocID="{4FDB8298-035A-46AA-AD0F-E7DF0A575F4A}" presName="rect2" presStyleLbl="node1" presStyleIdx="4" presStyleCnt="5" custScaleX="119171">
        <dgm:presLayoutVars>
          <dgm:bulletEnabled val="1"/>
        </dgm:presLayoutVars>
      </dgm:prSet>
      <dgm:spPr/>
    </dgm:pt>
    <dgm:pt modelId="{88AD9C13-3E07-4971-83F8-8169F9BFA5D9}" type="pres">
      <dgm:prSet presAssocID="{4FDB8298-035A-46AA-AD0F-E7DF0A575F4A}" presName="rect1" presStyleLbl="ln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B2C3C1D-A4F8-4C3B-9701-7102D0F552E0}" srcId="{7F74CE57-61E8-467C-A7B8-0D21357BE2F8}" destId="{4FDB8298-035A-46AA-AD0F-E7DF0A575F4A}" srcOrd="4" destOrd="0" parTransId="{6FD38434-DDD8-4D9F-B354-5AE4A630678C}" sibTransId="{BA0CBA75-329B-4696-91C1-734F33D76C6C}"/>
    <dgm:cxn modelId="{FE142821-D540-4A6C-BC2D-666FA8266963}" srcId="{7F74CE57-61E8-467C-A7B8-0D21357BE2F8}" destId="{1E2BCCB0-1527-4B4F-A283-2CCF8CE891B5}" srcOrd="2" destOrd="0" parTransId="{6E338782-CD8C-4E17-9029-17569ECCFE7A}" sibTransId="{63B2A6CC-C394-4E0E-A1A1-E320225DF6FB}"/>
    <dgm:cxn modelId="{E2545433-6F37-4A82-A5D7-5FDBA237CA9F}" type="presOf" srcId="{9597853C-D0F1-4E96-9B6D-860A2884D502}" destId="{C76F4497-052E-421E-A5BA-F432206C638B}" srcOrd="0" destOrd="0" presId="urn:microsoft.com/office/officeart/2008/layout/AlternatingPictureBlocks"/>
    <dgm:cxn modelId="{0D947E5E-7966-4A7B-AD4D-7FEBCAE14089}" srcId="{7F74CE57-61E8-467C-A7B8-0D21357BE2F8}" destId="{66D2D588-5156-4005-B1C1-6D9A950DEF5E}" srcOrd="1" destOrd="0" parTransId="{F76E0E44-1FB4-499D-A6CC-0DD2EF26E696}" sibTransId="{48487C42-5902-4978-A9CD-D6E781254ED5}"/>
    <dgm:cxn modelId="{DFA7A26F-62F4-4B76-8A69-535F8D95D38C}" type="presOf" srcId="{7F74CE57-61E8-467C-A7B8-0D21357BE2F8}" destId="{9FB22C74-8BAC-4935-AF1B-79B668BC116C}" srcOrd="0" destOrd="0" presId="urn:microsoft.com/office/officeart/2008/layout/AlternatingPictureBlocks"/>
    <dgm:cxn modelId="{CA93D873-7C82-427F-B8D1-7E28B8091AA0}" type="presOf" srcId="{66D2D588-5156-4005-B1C1-6D9A950DEF5E}" destId="{4B00CE3C-1ED8-4A53-A24D-DC39C0477018}" srcOrd="0" destOrd="0" presId="urn:microsoft.com/office/officeart/2008/layout/AlternatingPictureBlocks"/>
    <dgm:cxn modelId="{A4028654-85CF-4BDB-AAD0-51C453CBD0AF}" type="presOf" srcId="{1E2BCCB0-1527-4B4F-A283-2CCF8CE891B5}" destId="{B4ECBB64-CF36-4906-AC73-F612D032CBE1}" srcOrd="0" destOrd="0" presId="urn:microsoft.com/office/officeart/2008/layout/AlternatingPictureBlocks"/>
    <dgm:cxn modelId="{A2455475-5ECD-4CAD-8080-2543275BB4AE}" type="presOf" srcId="{4FDB8298-035A-46AA-AD0F-E7DF0A575F4A}" destId="{6745B54C-FC1A-41A4-8BA7-920DC74FFE33}" srcOrd="0" destOrd="0" presId="urn:microsoft.com/office/officeart/2008/layout/AlternatingPictureBlocks"/>
    <dgm:cxn modelId="{30AB6FB1-E774-4E95-B1F4-18362791CF4D}" type="presOf" srcId="{5BC561BA-E750-4A1D-A311-F62A4492C9AE}" destId="{22116E64-CC7C-4527-8A38-ED3BB93EC3EF}" srcOrd="0" destOrd="0" presId="urn:microsoft.com/office/officeart/2008/layout/AlternatingPictureBlocks"/>
    <dgm:cxn modelId="{9176CEC2-6506-4047-AE29-E144C51B3A7C}" srcId="{7F74CE57-61E8-467C-A7B8-0D21357BE2F8}" destId="{5BC561BA-E750-4A1D-A311-F62A4492C9AE}" srcOrd="0" destOrd="0" parTransId="{49FD0F12-51C1-48CF-907A-612EBA251AB9}" sibTransId="{60654ACB-EA4C-4FED-AF43-1F60427B9153}"/>
    <dgm:cxn modelId="{04F42DCF-B814-406E-B393-0F21F11F3DCF}" srcId="{7F74CE57-61E8-467C-A7B8-0D21357BE2F8}" destId="{9597853C-D0F1-4E96-9B6D-860A2884D502}" srcOrd="3" destOrd="0" parTransId="{C0DBA0BE-922B-450E-A913-10BC340D87F3}" sibTransId="{D9BA6D32-DD5A-4372-9953-7676EB0C67FE}"/>
    <dgm:cxn modelId="{8384B082-7710-4A86-8D9F-907BF9C29B93}" type="presParOf" srcId="{9FB22C74-8BAC-4935-AF1B-79B668BC116C}" destId="{50ACA857-B8FC-4B82-84CF-852044BCA07B}" srcOrd="0" destOrd="0" presId="urn:microsoft.com/office/officeart/2008/layout/AlternatingPictureBlocks"/>
    <dgm:cxn modelId="{3060C1F6-8DDE-4198-B9C5-E8E5DDA78C20}" type="presParOf" srcId="{50ACA857-B8FC-4B82-84CF-852044BCA07B}" destId="{22116E64-CC7C-4527-8A38-ED3BB93EC3EF}" srcOrd="0" destOrd="0" presId="urn:microsoft.com/office/officeart/2008/layout/AlternatingPictureBlocks"/>
    <dgm:cxn modelId="{F3CC6A57-588B-4CF8-B772-152E4509B8BB}" type="presParOf" srcId="{50ACA857-B8FC-4B82-84CF-852044BCA07B}" destId="{4D7753DD-16CB-442C-8585-1D5690DD98ED}" srcOrd="1" destOrd="0" presId="urn:microsoft.com/office/officeart/2008/layout/AlternatingPictureBlocks"/>
    <dgm:cxn modelId="{C2E273F0-937A-473C-A30D-A5DFB9F6C513}" type="presParOf" srcId="{9FB22C74-8BAC-4935-AF1B-79B668BC116C}" destId="{E1BFEB8C-C454-4B75-9E65-A96132ABC715}" srcOrd="1" destOrd="0" presId="urn:microsoft.com/office/officeart/2008/layout/AlternatingPictureBlocks"/>
    <dgm:cxn modelId="{A835FB1B-443D-4E79-B188-E0AC64CF7D12}" type="presParOf" srcId="{9FB22C74-8BAC-4935-AF1B-79B668BC116C}" destId="{3DFAC9C7-44C0-4DC0-819B-021534AD1C10}" srcOrd="2" destOrd="0" presId="urn:microsoft.com/office/officeart/2008/layout/AlternatingPictureBlocks"/>
    <dgm:cxn modelId="{6202BEA5-09A1-4A93-AB5B-7E4903736CA9}" type="presParOf" srcId="{3DFAC9C7-44C0-4DC0-819B-021534AD1C10}" destId="{4B00CE3C-1ED8-4A53-A24D-DC39C0477018}" srcOrd="0" destOrd="0" presId="urn:microsoft.com/office/officeart/2008/layout/AlternatingPictureBlocks"/>
    <dgm:cxn modelId="{FDF7866B-03F2-436C-BD44-550B9AE990FD}" type="presParOf" srcId="{3DFAC9C7-44C0-4DC0-819B-021534AD1C10}" destId="{854BD159-EE0E-4A64-97F2-C2D97AF9E4B1}" srcOrd="1" destOrd="0" presId="urn:microsoft.com/office/officeart/2008/layout/AlternatingPictureBlocks"/>
    <dgm:cxn modelId="{7B519CC2-BA2E-43BE-A042-8D43195FD9B6}" type="presParOf" srcId="{9FB22C74-8BAC-4935-AF1B-79B668BC116C}" destId="{3AC7AACB-FABB-4487-928A-52BC62F0F470}" srcOrd="3" destOrd="0" presId="urn:microsoft.com/office/officeart/2008/layout/AlternatingPictureBlocks"/>
    <dgm:cxn modelId="{2F1877DF-187E-4B7A-AA26-B8E0ACC4F39C}" type="presParOf" srcId="{9FB22C74-8BAC-4935-AF1B-79B668BC116C}" destId="{671C00CD-D180-44AA-9139-2C7FCF21449B}" srcOrd="4" destOrd="0" presId="urn:microsoft.com/office/officeart/2008/layout/AlternatingPictureBlocks"/>
    <dgm:cxn modelId="{840D5B37-D34C-46F9-8D21-E6AFED2AB36A}" type="presParOf" srcId="{671C00CD-D180-44AA-9139-2C7FCF21449B}" destId="{B4ECBB64-CF36-4906-AC73-F612D032CBE1}" srcOrd="0" destOrd="0" presId="urn:microsoft.com/office/officeart/2008/layout/AlternatingPictureBlocks"/>
    <dgm:cxn modelId="{C0A889FC-14D7-4120-A385-98C4E6919AC2}" type="presParOf" srcId="{671C00CD-D180-44AA-9139-2C7FCF21449B}" destId="{72C66CF7-71D8-4EDB-A063-4105E1024C88}" srcOrd="1" destOrd="0" presId="urn:microsoft.com/office/officeart/2008/layout/AlternatingPictureBlocks"/>
    <dgm:cxn modelId="{EDD47905-6073-4EFA-9F54-89D2A40AA3E2}" type="presParOf" srcId="{9FB22C74-8BAC-4935-AF1B-79B668BC116C}" destId="{50535B27-6737-44BE-ABC6-F91A05A41457}" srcOrd="5" destOrd="0" presId="urn:microsoft.com/office/officeart/2008/layout/AlternatingPictureBlocks"/>
    <dgm:cxn modelId="{BCCAECD1-FD1C-4E58-BF2D-74FF69D2F442}" type="presParOf" srcId="{9FB22C74-8BAC-4935-AF1B-79B668BC116C}" destId="{7F16568C-1E91-4F54-960C-19AA5B817756}" srcOrd="6" destOrd="0" presId="urn:microsoft.com/office/officeart/2008/layout/AlternatingPictureBlocks"/>
    <dgm:cxn modelId="{C25044C8-F13B-4A0B-BA28-145475F75CD9}" type="presParOf" srcId="{7F16568C-1E91-4F54-960C-19AA5B817756}" destId="{C76F4497-052E-421E-A5BA-F432206C638B}" srcOrd="0" destOrd="0" presId="urn:microsoft.com/office/officeart/2008/layout/AlternatingPictureBlocks"/>
    <dgm:cxn modelId="{E121BD67-2224-43B1-8930-0D09B1870AD8}" type="presParOf" srcId="{7F16568C-1E91-4F54-960C-19AA5B817756}" destId="{58751B3E-3330-4C6F-AABD-6E6EAF47AACA}" srcOrd="1" destOrd="0" presId="urn:microsoft.com/office/officeart/2008/layout/AlternatingPictureBlocks"/>
    <dgm:cxn modelId="{E6D2BF34-4CF2-4FDC-AA45-9566DF690BE9}" type="presParOf" srcId="{9FB22C74-8BAC-4935-AF1B-79B668BC116C}" destId="{EDAEFCD3-47C4-4712-8BAB-94E664A44E04}" srcOrd="7" destOrd="0" presId="urn:microsoft.com/office/officeart/2008/layout/AlternatingPictureBlocks"/>
    <dgm:cxn modelId="{784CA5D6-98F2-4A2C-9446-9236751F034E}" type="presParOf" srcId="{9FB22C74-8BAC-4935-AF1B-79B668BC116C}" destId="{878B7D8F-568F-4519-9ADA-02C2E615419D}" srcOrd="8" destOrd="0" presId="urn:microsoft.com/office/officeart/2008/layout/AlternatingPictureBlocks"/>
    <dgm:cxn modelId="{2E2334B6-7C69-4518-905B-EE901C7DA9FF}" type="presParOf" srcId="{878B7D8F-568F-4519-9ADA-02C2E615419D}" destId="{6745B54C-FC1A-41A4-8BA7-920DC74FFE33}" srcOrd="0" destOrd="0" presId="urn:microsoft.com/office/officeart/2008/layout/AlternatingPictureBlocks"/>
    <dgm:cxn modelId="{59C03C6F-61FC-46ED-AD85-1015BBC0DB2D}" type="presParOf" srcId="{878B7D8F-568F-4519-9ADA-02C2E615419D}" destId="{88AD9C13-3E07-4971-83F8-8169F9BFA5D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74CE57-61E8-467C-A7B8-0D21357BE2F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99932C9-A593-4C2F-BFD0-A3218DC955EE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PROGETTO FONDO DELLA SOLIDARIETA’	</a:t>
          </a:r>
        </a:p>
      </dgm:t>
    </dgm:pt>
    <dgm:pt modelId="{E4AFB34F-F1AF-4C5E-88CA-B0F9B5EC01E6}" type="parTrans" cxnId="{E5D00A68-7069-40B3-B265-F2B429126DF0}">
      <dgm:prSet/>
      <dgm:spPr/>
      <dgm:t>
        <a:bodyPr/>
        <a:lstStyle/>
        <a:p>
          <a:endParaRPr lang="it-IT" sz="1300" dirty="0"/>
        </a:p>
      </dgm:t>
    </dgm:pt>
    <dgm:pt modelId="{16CE18C4-925C-4AE6-9357-7E4B0E865A5D}" type="sibTrans" cxnId="{E5D00A68-7069-40B3-B265-F2B429126DF0}">
      <dgm:prSet/>
      <dgm:spPr/>
      <dgm:t>
        <a:bodyPr/>
        <a:lstStyle/>
        <a:p>
          <a:endParaRPr lang="it-IT" sz="1300" dirty="0"/>
        </a:p>
      </dgm:t>
    </dgm:pt>
    <dgm:pt modelId="{DDB487D0-5927-4FEC-BCC6-95EF393FEB6B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ATMOSFERA AUTUNNALE</a:t>
          </a:r>
          <a:endParaRPr lang="it-IT" sz="13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E056CBB7-728C-4862-AA58-F05AE0E1A392}" type="parTrans" cxnId="{FDC3A1C1-289B-4588-8899-48A1B0EF335C}">
      <dgm:prSet/>
      <dgm:spPr/>
      <dgm:t>
        <a:bodyPr/>
        <a:lstStyle/>
        <a:p>
          <a:endParaRPr lang="it-IT" sz="1300" dirty="0"/>
        </a:p>
      </dgm:t>
    </dgm:pt>
    <dgm:pt modelId="{590E9724-B7AC-41D2-85EB-303B8218E708}" type="sibTrans" cxnId="{FDC3A1C1-289B-4588-8899-48A1B0EF335C}">
      <dgm:prSet/>
      <dgm:spPr/>
      <dgm:t>
        <a:bodyPr/>
        <a:lstStyle/>
        <a:p>
          <a:endParaRPr lang="it-IT" sz="1300" dirty="0"/>
        </a:p>
      </dgm:t>
    </dgm:pt>
    <dgm:pt modelId="{FE3120C6-26E7-4081-A1E0-0EE25AFCCB1F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PROGETTO ERASMUS</a:t>
          </a:r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gm:t>
    </dgm:pt>
    <dgm:pt modelId="{B09F351F-7867-4345-AF1F-BF21255970CF}" type="parTrans" cxnId="{A5E62677-232C-48C8-9EB9-E25DC9C70AFC}">
      <dgm:prSet/>
      <dgm:spPr/>
      <dgm:t>
        <a:bodyPr/>
        <a:lstStyle/>
        <a:p>
          <a:endParaRPr lang="it-IT" sz="1300" dirty="0"/>
        </a:p>
      </dgm:t>
    </dgm:pt>
    <dgm:pt modelId="{38C68215-EE3C-4517-A769-A0434F0CC81D}" type="sibTrans" cxnId="{A5E62677-232C-48C8-9EB9-E25DC9C70AFC}">
      <dgm:prSet/>
      <dgm:spPr/>
      <dgm:t>
        <a:bodyPr/>
        <a:lstStyle/>
        <a:p>
          <a:endParaRPr lang="it-IT" sz="1300" dirty="0"/>
        </a:p>
      </dgm:t>
    </dgm:pt>
    <dgm:pt modelId="{70E00058-2536-4E65-B71F-6707CE2991B9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SCHOOL FOOD – RETE LAZIO</a:t>
          </a:r>
          <a:endParaRPr lang="it-IT" sz="1300" dirty="0"/>
        </a:p>
      </dgm:t>
    </dgm:pt>
    <dgm:pt modelId="{3CA394DC-B2E1-4225-A235-86FD51434A8B}" type="parTrans" cxnId="{3FC0F45F-9A1A-4BA3-A26E-36719CEC3704}">
      <dgm:prSet/>
      <dgm:spPr/>
      <dgm:t>
        <a:bodyPr/>
        <a:lstStyle/>
        <a:p>
          <a:endParaRPr lang="it-IT" sz="1300" dirty="0"/>
        </a:p>
      </dgm:t>
    </dgm:pt>
    <dgm:pt modelId="{971384F1-8CB9-4CF5-BB3E-D2B939D87FD9}" type="sibTrans" cxnId="{3FC0F45F-9A1A-4BA3-A26E-36719CEC3704}">
      <dgm:prSet/>
      <dgm:spPr/>
      <dgm:t>
        <a:bodyPr/>
        <a:lstStyle/>
        <a:p>
          <a:endParaRPr lang="it-IT" sz="1300" dirty="0"/>
        </a:p>
      </dgm:t>
    </dgm:pt>
    <dgm:pt modelId="{E1545A32-94FE-486D-9431-F4B6B811B083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IMMAGINIAMO E CON GIOIA TEATRIAMO </a:t>
          </a:r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gm:t>
    </dgm:pt>
    <dgm:pt modelId="{329A924B-7C60-4452-895C-26263A9AAFB4}" type="parTrans" cxnId="{A3FCD60E-7248-4A2C-9626-62649306E030}">
      <dgm:prSet/>
      <dgm:spPr/>
      <dgm:t>
        <a:bodyPr/>
        <a:lstStyle/>
        <a:p>
          <a:endParaRPr lang="it-IT" sz="1300" dirty="0"/>
        </a:p>
      </dgm:t>
    </dgm:pt>
    <dgm:pt modelId="{3B181B92-59BA-4847-A8D5-BBD2AE2C6A15}" type="sibTrans" cxnId="{A3FCD60E-7248-4A2C-9626-62649306E030}">
      <dgm:prSet/>
      <dgm:spPr/>
      <dgm:t>
        <a:bodyPr/>
        <a:lstStyle/>
        <a:p>
          <a:endParaRPr lang="it-IT" sz="1300" dirty="0"/>
        </a:p>
      </dgm:t>
    </dgm:pt>
    <dgm:pt modelId="{32A1BBDD-4B4C-49D8-A1BE-1A19F803679A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algn="ctr"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INTEGRAZIONE SCUOLA-FAMIGLIA	</a:t>
          </a:r>
        </a:p>
      </dgm:t>
    </dgm:pt>
    <dgm:pt modelId="{899F12EF-EC05-4DB8-B693-C9DDF9EB40A8}" type="parTrans" cxnId="{57B8F1AA-2F7F-4FA7-9FE2-63446ADDC6A7}">
      <dgm:prSet/>
      <dgm:spPr/>
      <dgm:t>
        <a:bodyPr/>
        <a:lstStyle/>
        <a:p>
          <a:endParaRPr lang="it-IT" sz="1300" dirty="0"/>
        </a:p>
      </dgm:t>
    </dgm:pt>
    <dgm:pt modelId="{39B85378-C176-4408-9281-823BD39377FC}" type="sibTrans" cxnId="{57B8F1AA-2F7F-4FA7-9FE2-63446ADDC6A7}">
      <dgm:prSet/>
      <dgm:spPr/>
      <dgm:t>
        <a:bodyPr/>
        <a:lstStyle/>
        <a:p>
          <a:endParaRPr lang="it-IT" sz="1300" dirty="0"/>
        </a:p>
      </dgm:t>
    </dgm:pt>
    <dgm:pt modelId="{9FB22C74-8BAC-4935-AF1B-79B668BC116C}" type="pres">
      <dgm:prSet presAssocID="{7F74CE57-61E8-467C-A7B8-0D21357BE2F8}" presName="linearFlow" presStyleCnt="0">
        <dgm:presLayoutVars>
          <dgm:dir/>
          <dgm:resizeHandles val="exact"/>
        </dgm:presLayoutVars>
      </dgm:prSet>
      <dgm:spPr/>
    </dgm:pt>
    <dgm:pt modelId="{F0E6F013-20A0-42EC-B52B-CEE579EB6EE3}" type="pres">
      <dgm:prSet presAssocID="{A99932C9-A593-4C2F-BFD0-A3218DC955EE}" presName="comp" presStyleCnt="0"/>
      <dgm:spPr/>
    </dgm:pt>
    <dgm:pt modelId="{DDAD95A6-15B0-442D-AFBD-38DB968E3FE2}" type="pres">
      <dgm:prSet presAssocID="{A99932C9-A593-4C2F-BFD0-A3218DC955EE}" presName="rect2" presStyleLbl="node1" presStyleIdx="0" presStyleCnt="6">
        <dgm:presLayoutVars>
          <dgm:bulletEnabled val="1"/>
        </dgm:presLayoutVars>
      </dgm:prSet>
      <dgm:spPr/>
    </dgm:pt>
    <dgm:pt modelId="{2CC400D2-61D4-4551-B206-9341BCDD108D}" type="pres">
      <dgm:prSet presAssocID="{A99932C9-A593-4C2F-BFD0-A3218DC955EE}" presName="rect1" presStyleLbl="ln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69A9BF3-D36C-4805-9D57-2F02B19332C0}" type="pres">
      <dgm:prSet presAssocID="{16CE18C4-925C-4AE6-9357-7E4B0E865A5D}" presName="sibTrans" presStyleCnt="0"/>
      <dgm:spPr/>
    </dgm:pt>
    <dgm:pt modelId="{F2637DC9-5EDB-4B46-802D-6B9164A90C6C}" type="pres">
      <dgm:prSet presAssocID="{DDB487D0-5927-4FEC-BCC6-95EF393FEB6B}" presName="comp" presStyleCnt="0"/>
      <dgm:spPr/>
    </dgm:pt>
    <dgm:pt modelId="{F2C497FB-3A67-439A-A6D6-B9370152790C}" type="pres">
      <dgm:prSet presAssocID="{DDB487D0-5927-4FEC-BCC6-95EF393FEB6B}" presName="rect2" presStyleLbl="node1" presStyleIdx="1" presStyleCnt="6">
        <dgm:presLayoutVars>
          <dgm:bulletEnabled val="1"/>
        </dgm:presLayoutVars>
      </dgm:prSet>
      <dgm:spPr/>
    </dgm:pt>
    <dgm:pt modelId="{282909D7-36E5-4B3B-859C-8C0520718DDC}" type="pres">
      <dgm:prSet presAssocID="{DDB487D0-5927-4FEC-BCC6-95EF393FEB6B}" presName="rect1" presStyleLbl="lnNode1" presStyleIdx="1" presStyleCnt="6"/>
      <dgm:spPr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0F5228A9-0278-4217-8CDE-9219EFE83AAC}" type="pres">
      <dgm:prSet presAssocID="{590E9724-B7AC-41D2-85EB-303B8218E708}" presName="sibTrans" presStyleCnt="0"/>
      <dgm:spPr/>
    </dgm:pt>
    <dgm:pt modelId="{0DD7B335-E8B0-4318-A2FF-C6BA4170BBE6}" type="pres">
      <dgm:prSet presAssocID="{FE3120C6-26E7-4081-A1E0-0EE25AFCCB1F}" presName="comp" presStyleCnt="0"/>
      <dgm:spPr/>
    </dgm:pt>
    <dgm:pt modelId="{B315BA0B-F88E-4A22-AE11-ECFA72B1E9BE}" type="pres">
      <dgm:prSet presAssocID="{FE3120C6-26E7-4081-A1E0-0EE25AFCCB1F}" presName="rect2" presStyleLbl="node1" presStyleIdx="2" presStyleCnt="6">
        <dgm:presLayoutVars>
          <dgm:bulletEnabled val="1"/>
        </dgm:presLayoutVars>
      </dgm:prSet>
      <dgm:spPr/>
    </dgm:pt>
    <dgm:pt modelId="{68FF9CD3-B6FA-403B-BA2C-692D5584128A}" type="pres">
      <dgm:prSet presAssocID="{FE3120C6-26E7-4081-A1E0-0EE25AFCCB1F}" presName="rect1" presStyleLbl="lnNode1" presStyleIdx="2" presStyleCnt="6"/>
      <dgm:spPr>
        <a:blipFill>
          <a:blip xmlns:r="http://schemas.openxmlformats.org/officeDocument/2006/relationships" r:embed="rId3"/>
          <a:srcRect/>
          <a:stretch>
            <a:fillRect l="-26000" r="-26000"/>
          </a:stretch>
        </a:blipFill>
      </dgm:spPr>
    </dgm:pt>
    <dgm:pt modelId="{C6DF5960-2628-4CF5-A21D-3202009AE46A}" type="pres">
      <dgm:prSet presAssocID="{38C68215-EE3C-4517-A769-A0434F0CC81D}" presName="sibTrans" presStyleCnt="0"/>
      <dgm:spPr/>
    </dgm:pt>
    <dgm:pt modelId="{6DA2064D-5855-484D-8719-828EEC8C5B2A}" type="pres">
      <dgm:prSet presAssocID="{70E00058-2536-4E65-B71F-6707CE2991B9}" presName="comp" presStyleCnt="0"/>
      <dgm:spPr/>
    </dgm:pt>
    <dgm:pt modelId="{23546D03-4367-4FA0-A690-DBCEDBD9B707}" type="pres">
      <dgm:prSet presAssocID="{70E00058-2536-4E65-B71F-6707CE2991B9}" presName="rect2" presStyleLbl="node1" presStyleIdx="3" presStyleCnt="6">
        <dgm:presLayoutVars>
          <dgm:bulletEnabled val="1"/>
        </dgm:presLayoutVars>
      </dgm:prSet>
      <dgm:spPr/>
    </dgm:pt>
    <dgm:pt modelId="{7DE6E0A6-97E6-4185-8D72-5AB6D01BAB6A}" type="pres">
      <dgm:prSet presAssocID="{70E00058-2536-4E65-B71F-6707CE2991B9}" presName="rect1" presStyleLbl="lnNode1" presStyleIdx="3" presStyleCnt="6"/>
      <dgm:spPr>
        <a:blipFill>
          <a:blip xmlns:r="http://schemas.openxmlformats.org/officeDocument/2006/relationships" r:embed="rId4"/>
          <a:srcRect/>
          <a:stretch>
            <a:fillRect l="-1000" r="-1000"/>
          </a:stretch>
        </a:blipFill>
      </dgm:spPr>
    </dgm:pt>
    <dgm:pt modelId="{2C42A5F5-F87E-4B9F-9FEF-87196137C242}" type="pres">
      <dgm:prSet presAssocID="{971384F1-8CB9-4CF5-BB3E-D2B939D87FD9}" presName="sibTrans" presStyleCnt="0"/>
      <dgm:spPr/>
    </dgm:pt>
    <dgm:pt modelId="{54149253-A916-4AEA-992E-FA0AB62EC39D}" type="pres">
      <dgm:prSet presAssocID="{E1545A32-94FE-486D-9431-F4B6B811B083}" presName="comp" presStyleCnt="0"/>
      <dgm:spPr/>
    </dgm:pt>
    <dgm:pt modelId="{285D756F-24E5-409A-BC03-255B39213AED}" type="pres">
      <dgm:prSet presAssocID="{E1545A32-94FE-486D-9431-F4B6B811B083}" presName="rect2" presStyleLbl="node1" presStyleIdx="4" presStyleCnt="6">
        <dgm:presLayoutVars>
          <dgm:bulletEnabled val="1"/>
        </dgm:presLayoutVars>
      </dgm:prSet>
      <dgm:spPr/>
    </dgm:pt>
    <dgm:pt modelId="{7A0D0802-395C-446C-A243-598BAA7FAD3A}" type="pres">
      <dgm:prSet presAssocID="{E1545A32-94FE-486D-9431-F4B6B811B083}" presName="rect1" presStyleLbl="lnNode1" presStyleIdx="4" presStyleCnt="6"/>
      <dgm:spPr>
        <a:blipFill>
          <a:blip xmlns:r="http://schemas.openxmlformats.org/officeDocument/2006/relationships" r:embed="rId5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Gruppo di persone che si divertono a un concerto"/>
        </a:ext>
      </dgm:extLst>
    </dgm:pt>
    <dgm:pt modelId="{E006A8D1-77C4-41C3-A58B-2B4625EB0E74}" type="pres">
      <dgm:prSet presAssocID="{3B181B92-59BA-4847-A8D5-BBD2AE2C6A15}" presName="sibTrans" presStyleCnt="0"/>
      <dgm:spPr/>
    </dgm:pt>
    <dgm:pt modelId="{F6F94A02-7EC1-42D6-AD9A-E03ADDE7BDBC}" type="pres">
      <dgm:prSet presAssocID="{32A1BBDD-4B4C-49D8-A1BE-1A19F803679A}" presName="comp" presStyleCnt="0"/>
      <dgm:spPr/>
    </dgm:pt>
    <dgm:pt modelId="{BF1B6201-D0BD-4377-A4B7-F9B970D7E598}" type="pres">
      <dgm:prSet presAssocID="{32A1BBDD-4B4C-49D8-A1BE-1A19F803679A}" presName="rect2" presStyleLbl="node1" presStyleIdx="5" presStyleCnt="6">
        <dgm:presLayoutVars>
          <dgm:bulletEnabled val="1"/>
        </dgm:presLayoutVars>
      </dgm:prSet>
      <dgm:spPr/>
    </dgm:pt>
    <dgm:pt modelId="{0F036EBA-6223-4B82-9CD4-3668115AD2DF}" type="pres">
      <dgm:prSet presAssocID="{32A1BBDD-4B4C-49D8-A1BE-1A19F803679A}" presName="rect1" presStyleLbl="ln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A3FCD60E-7248-4A2C-9626-62649306E030}" srcId="{7F74CE57-61E8-467C-A7B8-0D21357BE2F8}" destId="{E1545A32-94FE-486D-9431-F4B6B811B083}" srcOrd="4" destOrd="0" parTransId="{329A924B-7C60-4452-895C-26263A9AAFB4}" sibTransId="{3B181B92-59BA-4847-A8D5-BBD2AE2C6A15}"/>
    <dgm:cxn modelId="{C243C510-03F8-4FFF-93FF-7A88251D58B6}" type="presOf" srcId="{DDB487D0-5927-4FEC-BCC6-95EF393FEB6B}" destId="{F2C497FB-3A67-439A-A6D6-B9370152790C}" srcOrd="0" destOrd="0" presId="urn:microsoft.com/office/officeart/2008/layout/AlternatingPictureBlocks"/>
    <dgm:cxn modelId="{03E2F029-F42A-4B28-9171-CB6BDB4BEA41}" type="presOf" srcId="{E1545A32-94FE-486D-9431-F4B6B811B083}" destId="{285D756F-24E5-409A-BC03-255B39213AED}" srcOrd="0" destOrd="0" presId="urn:microsoft.com/office/officeart/2008/layout/AlternatingPictureBlocks"/>
    <dgm:cxn modelId="{DDCBC62C-CB4D-41EA-98D8-92B2BAA74C7D}" type="presOf" srcId="{7F74CE57-61E8-467C-A7B8-0D21357BE2F8}" destId="{9FB22C74-8BAC-4935-AF1B-79B668BC116C}" srcOrd="0" destOrd="0" presId="urn:microsoft.com/office/officeart/2008/layout/AlternatingPictureBlocks"/>
    <dgm:cxn modelId="{3FC0F45F-9A1A-4BA3-A26E-36719CEC3704}" srcId="{7F74CE57-61E8-467C-A7B8-0D21357BE2F8}" destId="{70E00058-2536-4E65-B71F-6707CE2991B9}" srcOrd="3" destOrd="0" parTransId="{3CA394DC-B2E1-4225-A235-86FD51434A8B}" sibTransId="{971384F1-8CB9-4CF5-BB3E-D2B939D87FD9}"/>
    <dgm:cxn modelId="{E5D00A68-7069-40B3-B265-F2B429126DF0}" srcId="{7F74CE57-61E8-467C-A7B8-0D21357BE2F8}" destId="{A99932C9-A593-4C2F-BFD0-A3218DC955EE}" srcOrd="0" destOrd="0" parTransId="{E4AFB34F-F1AF-4C5E-88CA-B0F9B5EC01E6}" sibTransId="{16CE18C4-925C-4AE6-9357-7E4B0E865A5D}"/>
    <dgm:cxn modelId="{A5E62677-232C-48C8-9EB9-E25DC9C70AFC}" srcId="{7F74CE57-61E8-467C-A7B8-0D21357BE2F8}" destId="{FE3120C6-26E7-4081-A1E0-0EE25AFCCB1F}" srcOrd="2" destOrd="0" parTransId="{B09F351F-7867-4345-AF1F-BF21255970CF}" sibTransId="{38C68215-EE3C-4517-A769-A0434F0CC81D}"/>
    <dgm:cxn modelId="{1583CB86-F09A-4BC3-ADC7-6EB072424057}" type="presOf" srcId="{32A1BBDD-4B4C-49D8-A1BE-1A19F803679A}" destId="{BF1B6201-D0BD-4377-A4B7-F9B970D7E598}" srcOrd="0" destOrd="0" presId="urn:microsoft.com/office/officeart/2008/layout/AlternatingPictureBlocks"/>
    <dgm:cxn modelId="{99220D8E-CB97-486F-8F54-0A703A97BC91}" type="presOf" srcId="{FE3120C6-26E7-4081-A1E0-0EE25AFCCB1F}" destId="{B315BA0B-F88E-4A22-AE11-ECFA72B1E9BE}" srcOrd="0" destOrd="0" presId="urn:microsoft.com/office/officeart/2008/layout/AlternatingPictureBlocks"/>
    <dgm:cxn modelId="{57B8F1AA-2F7F-4FA7-9FE2-63446ADDC6A7}" srcId="{7F74CE57-61E8-467C-A7B8-0D21357BE2F8}" destId="{32A1BBDD-4B4C-49D8-A1BE-1A19F803679A}" srcOrd="5" destOrd="0" parTransId="{899F12EF-EC05-4DB8-B693-C9DDF9EB40A8}" sibTransId="{39B85378-C176-4408-9281-823BD39377FC}"/>
    <dgm:cxn modelId="{FDC3A1C1-289B-4588-8899-48A1B0EF335C}" srcId="{7F74CE57-61E8-467C-A7B8-0D21357BE2F8}" destId="{DDB487D0-5927-4FEC-BCC6-95EF393FEB6B}" srcOrd="1" destOrd="0" parTransId="{E056CBB7-728C-4862-AA58-F05AE0E1A392}" sibTransId="{590E9724-B7AC-41D2-85EB-303B8218E708}"/>
    <dgm:cxn modelId="{55CD39DA-2006-4D48-BE6F-990FB9EB143B}" type="presOf" srcId="{A99932C9-A593-4C2F-BFD0-A3218DC955EE}" destId="{DDAD95A6-15B0-442D-AFBD-38DB968E3FE2}" srcOrd="0" destOrd="0" presId="urn:microsoft.com/office/officeart/2008/layout/AlternatingPictureBlocks"/>
    <dgm:cxn modelId="{801D78E1-A746-4A7E-A7A4-3B47A9E893B9}" type="presOf" srcId="{70E00058-2536-4E65-B71F-6707CE2991B9}" destId="{23546D03-4367-4FA0-A690-DBCEDBD9B707}" srcOrd="0" destOrd="0" presId="urn:microsoft.com/office/officeart/2008/layout/AlternatingPictureBlocks"/>
    <dgm:cxn modelId="{3B58F6FE-96AC-41C1-AC37-889E8C11E55D}" type="presParOf" srcId="{9FB22C74-8BAC-4935-AF1B-79B668BC116C}" destId="{F0E6F013-20A0-42EC-B52B-CEE579EB6EE3}" srcOrd="0" destOrd="0" presId="urn:microsoft.com/office/officeart/2008/layout/AlternatingPictureBlocks"/>
    <dgm:cxn modelId="{C498D83F-E40F-43F2-9E95-E143FD32BAEF}" type="presParOf" srcId="{F0E6F013-20A0-42EC-B52B-CEE579EB6EE3}" destId="{DDAD95A6-15B0-442D-AFBD-38DB968E3FE2}" srcOrd="0" destOrd="0" presId="urn:microsoft.com/office/officeart/2008/layout/AlternatingPictureBlocks"/>
    <dgm:cxn modelId="{7001A4E6-BFEB-4114-BF93-54279F1A01CD}" type="presParOf" srcId="{F0E6F013-20A0-42EC-B52B-CEE579EB6EE3}" destId="{2CC400D2-61D4-4551-B206-9341BCDD108D}" srcOrd="1" destOrd="0" presId="urn:microsoft.com/office/officeart/2008/layout/AlternatingPictureBlocks"/>
    <dgm:cxn modelId="{AA41F0EB-1CB2-4A37-944A-F152127D8BB2}" type="presParOf" srcId="{9FB22C74-8BAC-4935-AF1B-79B668BC116C}" destId="{869A9BF3-D36C-4805-9D57-2F02B19332C0}" srcOrd="1" destOrd="0" presId="urn:microsoft.com/office/officeart/2008/layout/AlternatingPictureBlocks"/>
    <dgm:cxn modelId="{9BD5A19A-904A-48E3-985E-E348D4F90C43}" type="presParOf" srcId="{9FB22C74-8BAC-4935-AF1B-79B668BC116C}" destId="{F2637DC9-5EDB-4B46-802D-6B9164A90C6C}" srcOrd="2" destOrd="0" presId="urn:microsoft.com/office/officeart/2008/layout/AlternatingPictureBlocks"/>
    <dgm:cxn modelId="{E2DA3592-9BA2-42DA-A5F7-C859E5714E87}" type="presParOf" srcId="{F2637DC9-5EDB-4B46-802D-6B9164A90C6C}" destId="{F2C497FB-3A67-439A-A6D6-B9370152790C}" srcOrd="0" destOrd="0" presId="urn:microsoft.com/office/officeart/2008/layout/AlternatingPictureBlocks"/>
    <dgm:cxn modelId="{E1E92588-34EC-447D-B31B-BBEE3D02A496}" type="presParOf" srcId="{F2637DC9-5EDB-4B46-802D-6B9164A90C6C}" destId="{282909D7-36E5-4B3B-859C-8C0520718DDC}" srcOrd="1" destOrd="0" presId="urn:microsoft.com/office/officeart/2008/layout/AlternatingPictureBlocks"/>
    <dgm:cxn modelId="{A2B27655-91F5-46F4-8F9C-0B5A2E021E3B}" type="presParOf" srcId="{9FB22C74-8BAC-4935-AF1B-79B668BC116C}" destId="{0F5228A9-0278-4217-8CDE-9219EFE83AAC}" srcOrd="3" destOrd="0" presId="urn:microsoft.com/office/officeart/2008/layout/AlternatingPictureBlocks"/>
    <dgm:cxn modelId="{8BB3E1F9-9265-4527-AA80-424085817D6E}" type="presParOf" srcId="{9FB22C74-8BAC-4935-AF1B-79B668BC116C}" destId="{0DD7B335-E8B0-4318-A2FF-C6BA4170BBE6}" srcOrd="4" destOrd="0" presId="urn:microsoft.com/office/officeart/2008/layout/AlternatingPictureBlocks"/>
    <dgm:cxn modelId="{DD360533-C2EC-4E26-9BE4-F6DFD9448E25}" type="presParOf" srcId="{0DD7B335-E8B0-4318-A2FF-C6BA4170BBE6}" destId="{B315BA0B-F88E-4A22-AE11-ECFA72B1E9BE}" srcOrd="0" destOrd="0" presId="urn:microsoft.com/office/officeart/2008/layout/AlternatingPictureBlocks"/>
    <dgm:cxn modelId="{36E1E12C-0D8B-47FF-9EF0-CFEB978B06AB}" type="presParOf" srcId="{0DD7B335-E8B0-4318-A2FF-C6BA4170BBE6}" destId="{68FF9CD3-B6FA-403B-BA2C-692D5584128A}" srcOrd="1" destOrd="0" presId="urn:microsoft.com/office/officeart/2008/layout/AlternatingPictureBlocks"/>
    <dgm:cxn modelId="{23818EA2-A7FA-4052-A571-E5E34FE63028}" type="presParOf" srcId="{9FB22C74-8BAC-4935-AF1B-79B668BC116C}" destId="{C6DF5960-2628-4CF5-A21D-3202009AE46A}" srcOrd="5" destOrd="0" presId="urn:microsoft.com/office/officeart/2008/layout/AlternatingPictureBlocks"/>
    <dgm:cxn modelId="{5E284F15-D469-4B06-A73A-9C442E02CD90}" type="presParOf" srcId="{9FB22C74-8BAC-4935-AF1B-79B668BC116C}" destId="{6DA2064D-5855-484D-8719-828EEC8C5B2A}" srcOrd="6" destOrd="0" presId="urn:microsoft.com/office/officeart/2008/layout/AlternatingPictureBlocks"/>
    <dgm:cxn modelId="{B0452889-9F08-4B0B-84EB-6890864E38D1}" type="presParOf" srcId="{6DA2064D-5855-484D-8719-828EEC8C5B2A}" destId="{23546D03-4367-4FA0-A690-DBCEDBD9B707}" srcOrd="0" destOrd="0" presId="urn:microsoft.com/office/officeart/2008/layout/AlternatingPictureBlocks"/>
    <dgm:cxn modelId="{99CF16E1-223A-4A4C-8476-95BE24A2F726}" type="presParOf" srcId="{6DA2064D-5855-484D-8719-828EEC8C5B2A}" destId="{7DE6E0A6-97E6-4185-8D72-5AB6D01BAB6A}" srcOrd="1" destOrd="0" presId="urn:microsoft.com/office/officeart/2008/layout/AlternatingPictureBlocks"/>
    <dgm:cxn modelId="{EA575084-08AB-4E28-AD21-82A29D800302}" type="presParOf" srcId="{9FB22C74-8BAC-4935-AF1B-79B668BC116C}" destId="{2C42A5F5-F87E-4B9F-9FEF-87196137C242}" srcOrd="7" destOrd="0" presId="urn:microsoft.com/office/officeart/2008/layout/AlternatingPictureBlocks"/>
    <dgm:cxn modelId="{69B41921-F400-4FB7-AC82-E094A71D93E6}" type="presParOf" srcId="{9FB22C74-8BAC-4935-AF1B-79B668BC116C}" destId="{54149253-A916-4AEA-992E-FA0AB62EC39D}" srcOrd="8" destOrd="0" presId="urn:microsoft.com/office/officeart/2008/layout/AlternatingPictureBlocks"/>
    <dgm:cxn modelId="{0A5E3DD7-F3FA-4837-8F94-1160FAEDDE17}" type="presParOf" srcId="{54149253-A916-4AEA-992E-FA0AB62EC39D}" destId="{285D756F-24E5-409A-BC03-255B39213AED}" srcOrd="0" destOrd="0" presId="urn:microsoft.com/office/officeart/2008/layout/AlternatingPictureBlocks"/>
    <dgm:cxn modelId="{1DF2D554-B30A-4FC7-886D-AAFE0D0EC985}" type="presParOf" srcId="{54149253-A916-4AEA-992E-FA0AB62EC39D}" destId="{7A0D0802-395C-446C-A243-598BAA7FAD3A}" srcOrd="1" destOrd="0" presId="urn:microsoft.com/office/officeart/2008/layout/AlternatingPictureBlocks"/>
    <dgm:cxn modelId="{C6C24B02-4361-4A16-8026-CE4F4860267E}" type="presParOf" srcId="{9FB22C74-8BAC-4935-AF1B-79B668BC116C}" destId="{E006A8D1-77C4-41C3-A58B-2B4625EB0E74}" srcOrd="9" destOrd="0" presId="urn:microsoft.com/office/officeart/2008/layout/AlternatingPictureBlocks"/>
    <dgm:cxn modelId="{7C195137-5D6E-46DC-91E3-8CCCEE0E7CB4}" type="presParOf" srcId="{9FB22C74-8BAC-4935-AF1B-79B668BC116C}" destId="{F6F94A02-7EC1-42D6-AD9A-E03ADDE7BDBC}" srcOrd="10" destOrd="0" presId="urn:microsoft.com/office/officeart/2008/layout/AlternatingPictureBlocks"/>
    <dgm:cxn modelId="{6A1CACC5-BDB2-4361-B28F-0F0E875DEF66}" type="presParOf" srcId="{F6F94A02-7EC1-42D6-AD9A-E03ADDE7BDBC}" destId="{BF1B6201-D0BD-4377-A4B7-F9B970D7E598}" srcOrd="0" destOrd="0" presId="urn:microsoft.com/office/officeart/2008/layout/AlternatingPictureBlocks"/>
    <dgm:cxn modelId="{5C6338C7-44D4-4C58-95E9-11F24FC1A93A}" type="presParOf" srcId="{F6F94A02-7EC1-42D6-AD9A-E03ADDE7BDBC}" destId="{0F036EBA-6223-4B82-9CD4-3668115AD2D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74CE57-61E8-467C-A7B8-0D21357BE2F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608F810-92F9-4110-B8E8-6CECAF051C61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GENERAZIONI CONNESSE</a:t>
          </a:r>
        </a:p>
      </dgm:t>
    </dgm:pt>
    <dgm:pt modelId="{6BF68B41-B417-416E-9112-088083F5ADA7}" type="parTrans" cxnId="{006F019D-BD46-4D7C-802C-A957BA3DAF54}">
      <dgm:prSet/>
      <dgm:spPr/>
      <dgm:t>
        <a:bodyPr/>
        <a:lstStyle/>
        <a:p>
          <a:endParaRPr lang="it-IT" sz="1300" dirty="0"/>
        </a:p>
      </dgm:t>
    </dgm:pt>
    <dgm:pt modelId="{B1677823-A132-4A9E-AC07-7E06D1CB792C}" type="sibTrans" cxnId="{006F019D-BD46-4D7C-802C-A957BA3DAF54}">
      <dgm:prSet/>
      <dgm:spPr/>
      <dgm:t>
        <a:bodyPr/>
        <a:lstStyle/>
        <a:p>
          <a:endParaRPr lang="it-IT" sz="1300" dirty="0"/>
        </a:p>
      </dgm:t>
    </dgm:pt>
    <dgm:pt modelId="{111FBD49-A336-47CD-92DB-8C76A38B2913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CONOSCERE IL MONDO NATURALISTICO</a:t>
          </a:r>
        </a:p>
      </dgm:t>
    </dgm:pt>
    <dgm:pt modelId="{A7E42EFA-5019-47A0-8927-E39AABEF7D04}" type="parTrans" cxnId="{9433E23B-490B-4A8D-8009-C66552C65AFC}">
      <dgm:prSet/>
      <dgm:spPr/>
      <dgm:t>
        <a:bodyPr/>
        <a:lstStyle/>
        <a:p>
          <a:endParaRPr lang="it-IT" sz="1300" dirty="0"/>
        </a:p>
      </dgm:t>
    </dgm:pt>
    <dgm:pt modelId="{DA523EEF-3764-4BC1-8CBC-89CD58EE6C56}" type="sibTrans" cxnId="{9433E23B-490B-4A8D-8009-C66552C65AFC}">
      <dgm:prSet/>
      <dgm:spPr/>
      <dgm:t>
        <a:bodyPr/>
        <a:lstStyle/>
        <a:p>
          <a:endParaRPr lang="it-IT" sz="1300" dirty="0"/>
        </a:p>
      </dgm:t>
    </dgm:pt>
    <dgm:pt modelId="{B57A0135-B071-44C9-B23C-7D0D44E9B4D4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FACCIAMO FESTA A NATALE</a:t>
          </a:r>
          <a:endParaRPr lang="it-IT" sz="13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26BB427E-45C1-4A7C-BB7F-5CC6A4AD6883}" type="parTrans" cxnId="{AA18035C-1B8E-414F-9D6A-9E7A3A492F5B}">
      <dgm:prSet/>
      <dgm:spPr/>
      <dgm:t>
        <a:bodyPr/>
        <a:lstStyle/>
        <a:p>
          <a:endParaRPr lang="it-IT" sz="1300" dirty="0"/>
        </a:p>
      </dgm:t>
    </dgm:pt>
    <dgm:pt modelId="{2941C201-55A5-49B0-B580-51AC45C1BCAC}" type="sibTrans" cxnId="{AA18035C-1B8E-414F-9D6A-9E7A3A492F5B}">
      <dgm:prSet/>
      <dgm:spPr/>
      <dgm:t>
        <a:bodyPr/>
        <a:lstStyle/>
        <a:p>
          <a:endParaRPr lang="it-IT" sz="1300" dirty="0"/>
        </a:p>
      </dgm:t>
    </dgm:pt>
    <dgm:pt modelId="{024F4465-D495-42CB-A862-CBFF84EC3326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LA MAGIA DEL NATALE</a:t>
          </a:r>
        </a:p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NATALE DI PACE</a:t>
          </a:r>
          <a:endParaRPr lang="it-IT" sz="13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4E693F55-16D6-40AE-A095-92B87FE3011E}" type="parTrans" cxnId="{8EB7A0CB-4B91-42ED-AA79-7EE2D3D155BB}">
      <dgm:prSet/>
      <dgm:spPr/>
      <dgm:t>
        <a:bodyPr/>
        <a:lstStyle/>
        <a:p>
          <a:endParaRPr lang="it-IT" sz="1300" dirty="0"/>
        </a:p>
      </dgm:t>
    </dgm:pt>
    <dgm:pt modelId="{51C6022B-DCF3-40EA-AFAF-F2AECB76A35F}" type="sibTrans" cxnId="{8EB7A0CB-4B91-42ED-AA79-7EE2D3D155BB}">
      <dgm:prSet/>
      <dgm:spPr/>
      <dgm:t>
        <a:bodyPr/>
        <a:lstStyle/>
        <a:p>
          <a:endParaRPr lang="it-IT" sz="1300" dirty="0"/>
        </a:p>
      </dgm:t>
    </dgm:pt>
    <dgm:pt modelId="{5B287AD6-88BA-4A59-9760-45C9FB52DB46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PROGETTI PNRR	</a:t>
          </a:r>
        </a:p>
      </dgm:t>
    </dgm:pt>
    <dgm:pt modelId="{5B458D79-2991-4912-8EF6-584C53C3C9F9}" type="parTrans" cxnId="{6E019475-A338-458A-9A6C-F00D1B0622D0}">
      <dgm:prSet/>
      <dgm:spPr/>
      <dgm:t>
        <a:bodyPr/>
        <a:lstStyle/>
        <a:p>
          <a:endParaRPr lang="it-IT" sz="1300" dirty="0"/>
        </a:p>
      </dgm:t>
    </dgm:pt>
    <dgm:pt modelId="{18E6960A-DB18-4C85-8E81-358E4236BD5A}" type="sibTrans" cxnId="{6E019475-A338-458A-9A6C-F00D1B0622D0}">
      <dgm:prSet/>
      <dgm:spPr/>
      <dgm:t>
        <a:bodyPr/>
        <a:lstStyle/>
        <a:p>
          <a:endParaRPr lang="it-IT" sz="1300" dirty="0"/>
        </a:p>
      </dgm:t>
    </dgm:pt>
    <dgm:pt modelId="{9FB22C74-8BAC-4935-AF1B-79B668BC116C}" type="pres">
      <dgm:prSet presAssocID="{7F74CE57-61E8-467C-A7B8-0D21357BE2F8}" presName="linearFlow" presStyleCnt="0">
        <dgm:presLayoutVars>
          <dgm:dir/>
          <dgm:resizeHandles val="exact"/>
        </dgm:presLayoutVars>
      </dgm:prSet>
      <dgm:spPr/>
    </dgm:pt>
    <dgm:pt modelId="{0B2C1489-195E-4A78-B178-462A844CCC40}" type="pres">
      <dgm:prSet presAssocID="{A608F810-92F9-4110-B8E8-6CECAF051C61}" presName="comp" presStyleCnt="0"/>
      <dgm:spPr/>
    </dgm:pt>
    <dgm:pt modelId="{DC2AB93F-8D20-40AB-AD36-E4FC1ABC00B0}" type="pres">
      <dgm:prSet presAssocID="{A608F810-92F9-4110-B8E8-6CECAF051C61}" presName="rect2" presStyleLbl="node1" presStyleIdx="0" presStyleCnt="5">
        <dgm:presLayoutVars>
          <dgm:bulletEnabled val="1"/>
        </dgm:presLayoutVars>
      </dgm:prSet>
      <dgm:spPr/>
    </dgm:pt>
    <dgm:pt modelId="{CD471438-48BF-49A1-B600-2A05416E33C5}" type="pres">
      <dgm:prSet presAssocID="{A608F810-92F9-4110-B8E8-6CECAF051C61}" presName="rect1" presStyleLbl="lnNode1" presStyleIdx="0" presStyleCnt="5" custLinFactNeighborX="1208" custLinFactNeighborY="64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CBA11B4-860C-4D8B-AFED-0AF096EDCF85}" type="pres">
      <dgm:prSet presAssocID="{B1677823-A132-4A9E-AC07-7E06D1CB792C}" presName="sibTrans" presStyleCnt="0"/>
      <dgm:spPr/>
    </dgm:pt>
    <dgm:pt modelId="{30154B34-2163-4B6C-9ACE-84823E7AFC70}" type="pres">
      <dgm:prSet presAssocID="{111FBD49-A336-47CD-92DB-8C76A38B2913}" presName="comp" presStyleCnt="0"/>
      <dgm:spPr/>
    </dgm:pt>
    <dgm:pt modelId="{7967DA0A-93BE-49C7-9A5D-5227F546DB4B}" type="pres">
      <dgm:prSet presAssocID="{111FBD49-A336-47CD-92DB-8C76A38B2913}" presName="rect2" presStyleLbl="node1" presStyleIdx="1" presStyleCnt="5">
        <dgm:presLayoutVars>
          <dgm:bulletEnabled val="1"/>
        </dgm:presLayoutVars>
      </dgm:prSet>
      <dgm:spPr/>
    </dgm:pt>
    <dgm:pt modelId="{8F068B87-6181-42CD-B1BA-33C37CD6A9FE}" type="pres">
      <dgm:prSet presAssocID="{111FBD49-A336-47CD-92DB-8C76A38B2913}" presName="rect1" presStyleLbl="lnNode1" presStyleIdx="1" presStyleCnt="5"/>
      <dgm:spPr>
        <a:blipFill>
          <a:blip xmlns:r="http://schemas.openxmlformats.org/officeDocument/2006/relationships" r:embed="rId2"/>
          <a:srcRect/>
          <a:stretch>
            <a:fillRect l="-88000" r="-88000"/>
          </a:stretch>
        </a:blipFill>
      </dgm:spPr>
    </dgm:pt>
    <dgm:pt modelId="{2E6492AB-B6A9-4DF7-B22D-5B377378DBED}" type="pres">
      <dgm:prSet presAssocID="{DA523EEF-3764-4BC1-8CBC-89CD58EE6C56}" presName="sibTrans" presStyleCnt="0"/>
      <dgm:spPr/>
    </dgm:pt>
    <dgm:pt modelId="{30584E2D-D09A-4B2D-B232-1D5C543F497B}" type="pres">
      <dgm:prSet presAssocID="{B57A0135-B071-44C9-B23C-7D0D44E9B4D4}" presName="comp" presStyleCnt="0"/>
      <dgm:spPr/>
    </dgm:pt>
    <dgm:pt modelId="{622BD1C2-BB3E-4072-B108-397B93F3DB3D}" type="pres">
      <dgm:prSet presAssocID="{B57A0135-B071-44C9-B23C-7D0D44E9B4D4}" presName="rect2" presStyleLbl="node1" presStyleIdx="2" presStyleCnt="5">
        <dgm:presLayoutVars>
          <dgm:bulletEnabled val="1"/>
        </dgm:presLayoutVars>
      </dgm:prSet>
      <dgm:spPr/>
    </dgm:pt>
    <dgm:pt modelId="{95E612E1-4882-4306-844B-D3DD9CFD255F}" type="pres">
      <dgm:prSet presAssocID="{B57A0135-B071-44C9-B23C-7D0D44E9B4D4}" presName="rect1" presStyleLbl="lnNode1" presStyleIdx="2" presStyleCnt="5"/>
      <dgm:spPr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F04F2F61-956D-4482-9A72-B55D3CDA014D}" type="pres">
      <dgm:prSet presAssocID="{2941C201-55A5-49B0-B580-51AC45C1BCAC}" presName="sibTrans" presStyleCnt="0"/>
      <dgm:spPr/>
    </dgm:pt>
    <dgm:pt modelId="{F5D6BD4B-4A75-4847-9634-745CE3115823}" type="pres">
      <dgm:prSet presAssocID="{024F4465-D495-42CB-A862-CBFF84EC3326}" presName="comp" presStyleCnt="0"/>
      <dgm:spPr/>
    </dgm:pt>
    <dgm:pt modelId="{48763928-8BBA-4DC6-BAB5-210D1076D1EE}" type="pres">
      <dgm:prSet presAssocID="{024F4465-D495-42CB-A862-CBFF84EC3326}" presName="rect2" presStyleLbl="node1" presStyleIdx="3" presStyleCnt="5" custLinFactNeighborX="-5909">
        <dgm:presLayoutVars>
          <dgm:bulletEnabled val="1"/>
        </dgm:presLayoutVars>
      </dgm:prSet>
      <dgm:spPr/>
    </dgm:pt>
    <dgm:pt modelId="{753CDCA5-4656-4697-8384-9CC7CB75F126}" type="pres">
      <dgm:prSet presAssocID="{024F4465-D495-42CB-A862-CBFF84EC3326}" presName="rect1" presStyleLbl="ln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extLst>
        <a:ext uri="{E40237B7-FDA0-4F09-8148-C483321AD2D9}">
          <dgm14:cNvPr xmlns:dgm14="http://schemas.microsoft.com/office/drawing/2010/diagram" id="0" name="" descr="Persona con in mano un fascio di piccoli fili di luci"/>
        </a:ext>
      </dgm:extLst>
    </dgm:pt>
    <dgm:pt modelId="{5BC6C6E6-6761-4EBE-BB57-5433FC711497}" type="pres">
      <dgm:prSet presAssocID="{51C6022B-DCF3-40EA-AFAF-F2AECB76A35F}" presName="sibTrans" presStyleCnt="0"/>
      <dgm:spPr/>
    </dgm:pt>
    <dgm:pt modelId="{31939661-7CDA-44AE-A7B2-75FBA995A2EE}" type="pres">
      <dgm:prSet presAssocID="{5B287AD6-88BA-4A59-9760-45C9FB52DB46}" presName="comp" presStyleCnt="0"/>
      <dgm:spPr/>
    </dgm:pt>
    <dgm:pt modelId="{DE4D808E-A080-4AE6-9DF6-F141EC6CFE7D}" type="pres">
      <dgm:prSet presAssocID="{5B287AD6-88BA-4A59-9760-45C9FB52DB46}" presName="rect2" presStyleLbl="node1" presStyleIdx="4" presStyleCnt="5">
        <dgm:presLayoutVars>
          <dgm:bulletEnabled val="1"/>
        </dgm:presLayoutVars>
      </dgm:prSet>
      <dgm:spPr/>
    </dgm:pt>
    <dgm:pt modelId="{CF4B8C2E-1608-4C60-BF16-34F0610AEAD7}" type="pres">
      <dgm:prSet presAssocID="{5B287AD6-88BA-4A59-9760-45C9FB52DB46}" presName="rect1" presStyleLbl="ln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9B1930C-6C25-49B3-8B80-7A21678296C3}" type="presOf" srcId="{A608F810-92F9-4110-B8E8-6CECAF051C61}" destId="{DC2AB93F-8D20-40AB-AD36-E4FC1ABC00B0}" srcOrd="0" destOrd="0" presId="urn:microsoft.com/office/officeart/2008/layout/AlternatingPictureBlocks"/>
    <dgm:cxn modelId="{004B2110-B4CB-4EE4-A424-7EFB0B93DB43}" type="presOf" srcId="{111FBD49-A336-47CD-92DB-8C76A38B2913}" destId="{7967DA0A-93BE-49C7-9A5D-5227F546DB4B}" srcOrd="0" destOrd="0" presId="urn:microsoft.com/office/officeart/2008/layout/AlternatingPictureBlocks"/>
    <dgm:cxn modelId="{9433E23B-490B-4A8D-8009-C66552C65AFC}" srcId="{7F74CE57-61E8-467C-A7B8-0D21357BE2F8}" destId="{111FBD49-A336-47CD-92DB-8C76A38B2913}" srcOrd="1" destOrd="0" parTransId="{A7E42EFA-5019-47A0-8927-E39AABEF7D04}" sibTransId="{DA523EEF-3764-4BC1-8CBC-89CD58EE6C56}"/>
    <dgm:cxn modelId="{8A7AF75B-09D9-4018-8B91-E8CA8105A247}" type="presOf" srcId="{5B287AD6-88BA-4A59-9760-45C9FB52DB46}" destId="{DE4D808E-A080-4AE6-9DF6-F141EC6CFE7D}" srcOrd="0" destOrd="0" presId="urn:microsoft.com/office/officeart/2008/layout/AlternatingPictureBlocks"/>
    <dgm:cxn modelId="{AA18035C-1B8E-414F-9D6A-9E7A3A492F5B}" srcId="{7F74CE57-61E8-467C-A7B8-0D21357BE2F8}" destId="{B57A0135-B071-44C9-B23C-7D0D44E9B4D4}" srcOrd="2" destOrd="0" parTransId="{26BB427E-45C1-4A7C-BB7F-5CC6A4AD6883}" sibTransId="{2941C201-55A5-49B0-B580-51AC45C1BCAC}"/>
    <dgm:cxn modelId="{6E019475-A338-458A-9A6C-F00D1B0622D0}" srcId="{7F74CE57-61E8-467C-A7B8-0D21357BE2F8}" destId="{5B287AD6-88BA-4A59-9760-45C9FB52DB46}" srcOrd="4" destOrd="0" parTransId="{5B458D79-2991-4912-8EF6-584C53C3C9F9}" sibTransId="{18E6960A-DB18-4C85-8E81-358E4236BD5A}"/>
    <dgm:cxn modelId="{1A79D18F-721C-405F-AE7C-1A5DD53F0EA2}" type="presOf" srcId="{7F74CE57-61E8-467C-A7B8-0D21357BE2F8}" destId="{9FB22C74-8BAC-4935-AF1B-79B668BC116C}" srcOrd="0" destOrd="0" presId="urn:microsoft.com/office/officeart/2008/layout/AlternatingPictureBlocks"/>
    <dgm:cxn modelId="{006F019D-BD46-4D7C-802C-A957BA3DAF54}" srcId="{7F74CE57-61E8-467C-A7B8-0D21357BE2F8}" destId="{A608F810-92F9-4110-B8E8-6CECAF051C61}" srcOrd="0" destOrd="0" parTransId="{6BF68B41-B417-416E-9112-088083F5ADA7}" sibTransId="{B1677823-A132-4A9E-AC07-7E06D1CB792C}"/>
    <dgm:cxn modelId="{B0E3C6B4-3310-4DF0-90E1-FA305565E017}" type="presOf" srcId="{B57A0135-B071-44C9-B23C-7D0D44E9B4D4}" destId="{622BD1C2-BB3E-4072-B108-397B93F3DB3D}" srcOrd="0" destOrd="0" presId="urn:microsoft.com/office/officeart/2008/layout/AlternatingPictureBlocks"/>
    <dgm:cxn modelId="{8EB7A0CB-4B91-42ED-AA79-7EE2D3D155BB}" srcId="{7F74CE57-61E8-467C-A7B8-0D21357BE2F8}" destId="{024F4465-D495-42CB-A862-CBFF84EC3326}" srcOrd="3" destOrd="0" parTransId="{4E693F55-16D6-40AE-A095-92B87FE3011E}" sibTransId="{51C6022B-DCF3-40EA-AFAF-F2AECB76A35F}"/>
    <dgm:cxn modelId="{A8F392D4-6D7D-4E3D-9D69-BECF0661D99B}" type="presOf" srcId="{024F4465-D495-42CB-A862-CBFF84EC3326}" destId="{48763928-8BBA-4DC6-BAB5-210D1076D1EE}" srcOrd="0" destOrd="0" presId="urn:microsoft.com/office/officeart/2008/layout/AlternatingPictureBlocks"/>
    <dgm:cxn modelId="{EF3F9A75-12C9-4D38-A3BF-5E9AEF22B4C7}" type="presParOf" srcId="{9FB22C74-8BAC-4935-AF1B-79B668BC116C}" destId="{0B2C1489-195E-4A78-B178-462A844CCC40}" srcOrd="0" destOrd="0" presId="urn:microsoft.com/office/officeart/2008/layout/AlternatingPictureBlocks"/>
    <dgm:cxn modelId="{0F7229A2-0A18-4AB9-9720-5440196FCE5A}" type="presParOf" srcId="{0B2C1489-195E-4A78-B178-462A844CCC40}" destId="{DC2AB93F-8D20-40AB-AD36-E4FC1ABC00B0}" srcOrd="0" destOrd="0" presId="urn:microsoft.com/office/officeart/2008/layout/AlternatingPictureBlocks"/>
    <dgm:cxn modelId="{D4A38A59-36DC-4A98-945F-7DAC47242B35}" type="presParOf" srcId="{0B2C1489-195E-4A78-B178-462A844CCC40}" destId="{CD471438-48BF-49A1-B600-2A05416E33C5}" srcOrd="1" destOrd="0" presId="urn:microsoft.com/office/officeart/2008/layout/AlternatingPictureBlocks"/>
    <dgm:cxn modelId="{4D34A44F-08FD-490A-BEDB-D10962ABD257}" type="presParOf" srcId="{9FB22C74-8BAC-4935-AF1B-79B668BC116C}" destId="{1CBA11B4-860C-4D8B-AFED-0AF096EDCF85}" srcOrd="1" destOrd="0" presId="urn:microsoft.com/office/officeart/2008/layout/AlternatingPictureBlocks"/>
    <dgm:cxn modelId="{118601CC-558D-480E-81FA-A988839B2B10}" type="presParOf" srcId="{9FB22C74-8BAC-4935-AF1B-79B668BC116C}" destId="{30154B34-2163-4B6C-9ACE-84823E7AFC70}" srcOrd="2" destOrd="0" presId="urn:microsoft.com/office/officeart/2008/layout/AlternatingPictureBlocks"/>
    <dgm:cxn modelId="{FA72424A-E7E7-4F4E-9F28-C94B51F508EC}" type="presParOf" srcId="{30154B34-2163-4B6C-9ACE-84823E7AFC70}" destId="{7967DA0A-93BE-49C7-9A5D-5227F546DB4B}" srcOrd="0" destOrd="0" presId="urn:microsoft.com/office/officeart/2008/layout/AlternatingPictureBlocks"/>
    <dgm:cxn modelId="{62A59A49-9499-418E-A947-D3A1A0B19206}" type="presParOf" srcId="{30154B34-2163-4B6C-9ACE-84823E7AFC70}" destId="{8F068B87-6181-42CD-B1BA-33C37CD6A9FE}" srcOrd="1" destOrd="0" presId="urn:microsoft.com/office/officeart/2008/layout/AlternatingPictureBlocks"/>
    <dgm:cxn modelId="{72678B5C-27D1-4BC5-A331-003CB71AF320}" type="presParOf" srcId="{9FB22C74-8BAC-4935-AF1B-79B668BC116C}" destId="{2E6492AB-B6A9-4DF7-B22D-5B377378DBED}" srcOrd="3" destOrd="0" presId="urn:microsoft.com/office/officeart/2008/layout/AlternatingPictureBlocks"/>
    <dgm:cxn modelId="{3E734DFD-007F-497C-8FBB-2A69EE031CF8}" type="presParOf" srcId="{9FB22C74-8BAC-4935-AF1B-79B668BC116C}" destId="{30584E2D-D09A-4B2D-B232-1D5C543F497B}" srcOrd="4" destOrd="0" presId="urn:microsoft.com/office/officeart/2008/layout/AlternatingPictureBlocks"/>
    <dgm:cxn modelId="{47E9E7FB-6001-47CD-AB19-9F85F19D29CF}" type="presParOf" srcId="{30584E2D-D09A-4B2D-B232-1D5C543F497B}" destId="{622BD1C2-BB3E-4072-B108-397B93F3DB3D}" srcOrd="0" destOrd="0" presId="urn:microsoft.com/office/officeart/2008/layout/AlternatingPictureBlocks"/>
    <dgm:cxn modelId="{08864722-5A4B-4558-9419-E1266ADBDC2C}" type="presParOf" srcId="{30584E2D-D09A-4B2D-B232-1D5C543F497B}" destId="{95E612E1-4882-4306-844B-D3DD9CFD255F}" srcOrd="1" destOrd="0" presId="urn:microsoft.com/office/officeart/2008/layout/AlternatingPictureBlocks"/>
    <dgm:cxn modelId="{2165D7BF-9027-411F-A187-BDF72EB1E88C}" type="presParOf" srcId="{9FB22C74-8BAC-4935-AF1B-79B668BC116C}" destId="{F04F2F61-956D-4482-9A72-B55D3CDA014D}" srcOrd="5" destOrd="0" presId="urn:microsoft.com/office/officeart/2008/layout/AlternatingPictureBlocks"/>
    <dgm:cxn modelId="{DF30EFD7-2472-4C49-9B47-FB615302F9E6}" type="presParOf" srcId="{9FB22C74-8BAC-4935-AF1B-79B668BC116C}" destId="{F5D6BD4B-4A75-4847-9634-745CE3115823}" srcOrd="6" destOrd="0" presId="urn:microsoft.com/office/officeart/2008/layout/AlternatingPictureBlocks"/>
    <dgm:cxn modelId="{BA503C25-6B44-48D6-9069-B8B703E3F005}" type="presParOf" srcId="{F5D6BD4B-4A75-4847-9634-745CE3115823}" destId="{48763928-8BBA-4DC6-BAB5-210D1076D1EE}" srcOrd="0" destOrd="0" presId="urn:microsoft.com/office/officeart/2008/layout/AlternatingPictureBlocks"/>
    <dgm:cxn modelId="{EA30CAD8-7974-43B8-99F1-F20752AA2EE9}" type="presParOf" srcId="{F5D6BD4B-4A75-4847-9634-745CE3115823}" destId="{753CDCA5-4656-4697-8384-9CC7CB75F126}" srcOrd="1" destOrd="0" presId="urn:microsoft.com/office/officeart/2008/layout/AlternatingPictureBlocks"/>
    <dgm:cxn modelId="{94D79774-7C34-4B4C-88E9-50A759C0F70A}" type="presParOf" srcId="{9FB22C74-8BAC-4935-AF1B-79B668BC116C}" destId="{5BC6C6E6-6761-4EBE-BB57-5433FC711497}" srcOrd="7" destOrd="0" presId="urn:microsoft.com/office/officeart/2008/layout/AlternatingPictureBlocks"/>
    <dgm:cxn modelId="{D2676698-46B7-4E4F-A4AF-D1562BC0E0A4}" type="presParOf" srcId="{9FB22C74-8BAC-4935-AF1B-79B668BC116C}" destId="{31939661-7CDA-44AE-A7B2-75FBA995A2EE}" srcOrd="8" destOrd="0" presId="urn:microsoft.com/office/officeart/2008/layout/AlternatingPictureBlocks"/>
    <dgm:cxn modelId="{E98E06B4-E5C3-413B-8F26-FA4C7ACC443D}" type="presParOf" srcId="{31939661-7CDA-44AE-A7B2-75FBA995A2EE}" destId="{DE4D808E-A080-4AE6-9DF6-F141EC6CFE7D}" srcOrd="0" destOrd="0" presId="urn:microsoft.com/office/officeart/2008/layout/AlternatingPictureBlocks"/>
    <dgm:cxn modelId="{417567E4-ACD3-4062-BCBA-57506BCD7A12}" type="presParOf" srcId="{31939661-7CDA-44AE-A7B2-75FBA995A2EE}" destId="{CF4B8C2E-1608-4C60-BF16-34F0610AEAD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74CE57-61E8-467C-A7B8-0D21357BE2F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6BCF7DA-8B84-4FC0-BA72-134D2BA5A987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IO – TU…NOI </a:t>
          </a:r>
          <a:endParaRPr lang="it-IT" sz="13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430C5FCF-0701-4CB2-ACE5-88735569EEDA}" type="parTrans" cxnId="{5AA3BF27-A256-4BC1-9347-87A7478EC458}">
      <dgm:prSet/>
      <dgm:spPr/>
      <dgm:t>
        <a:bodyPr/>
        <a:lstStyle/>
        <a:p>
          <a:endParaRPr lang="it-IT" sz="1300"/>
        </a:p>
      </dgm:t>
    </dgm:pt>
    <dgm:pt modelId="{CDA82004-24BB-45DE-8053-7D885B015CA9}" type="sibTrans" cxnId="{5AA3BF27-A256-4BC1-9347-87A7478EC458}">
      <dgm:prSet/>
      <dgm:spPr/>
      <dgm:t>
        <a:bodyPr/>
        <a:lstStyle/>
        <a:p>
          <a:endParaRPr lang="it-IT" sz="1300"/>
        </a:p>
      </dgm:t>
    </dgm:pt>
    <dgm:pt modelId="{B36DF93C-7729-4DC6-A36A-465221D4E1B2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3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SU IL SIPARIO, SI VA IN SCENA!</a:t>
          </a:r>
          <a:endParaRPr lang="it-IT" sz="13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8AA8430A-71E8-41E2-A9D5-75157DEA90F0}" type="parTrans" cxnId="{4F4E2951-4FDB-4862-9414-20C13E01F89F}">
      <dgm:prSet/>
      <dgm:spPr/>
      <dgm:t>
        <a:bodyPr/>
        <a:lstStyle/>
        <a:p>
          <a:endParaRPr lang="it-IT" sz="1300"/>
        </a:p>
      </dgm:t>
    </dgm:pt>
    <dgm:pt modelId="{F8CFDF34-B4E2-4580-8C6B-F2D40E216163}" type="sibTrans" cxnId="{4F4E2951-4FDB-4862-9414-20C13E01F89F}">
      <dgm:prSet/>
      <dgm:spPr/>
      <dgm:t>
        <a:bodyPr/>
        <a:lstStyle/>
        <a:p>
          <a:endParaRPr lang="it-IT" sz="1300"/>
        </a:p>
      </dgm:t>
    </dgm:pt>
    <dgm:pt modelId="{47834BAC-B3EA-4862-80C6-461A39076899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PICCOLI SCIENZIATI IN AZIONE</a:t>
          </a:r>
        </a:p>
      </dgm:t>
    </dgm:pt>
    <dgm:pt modelId="{BC1A2A69-F0CF-492E-825D-E91E70301A1C}" type="parTrans" cxnId="{6B50DD4E-B1A3-4BC4-88FB-4B89B3ABF329}">
      <dgm:prSet/>
      <dgm:spPr/>
      <dgm:t>
        <a:bodyPr/>
        <a:lstStyle/>
        <a:p>
          <a:endParaRPr lang="it-IT" sz="1300"/>
        </a:p>
      </dgm:t>
    </dgm:pt>
    <dgm:pt modelId="{CA2F69D0-70BF-419C-8AAB-7D4450374283}" type="sibTrans" cxnId="{6B50DD4E-B1A3-4BC4-88FB-4B89B3ABF329}">
      <dgm:prSet/>
      <dgm:spPr/>
      <dgm:t>
        <a:bodyPr/>
        <a:lstStyle/>
        <a:p>
          <a:endParaRPr lang="it-IT" sz="1300"/>
        </a:p>
      </dgm:t>
    </dgm:pt>
    <dgm:pt modelId="{440DD041-1591-41A3-B247-C113A22AA748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NOI PROTAGONISTI DELLA NOSTRA STORIA</a:t>
          </a:r>
          <a:endParaRPr lang="it-IT" sz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gm:t>
    </dgm:pt>
    <dgm:pt modelId="{7731CA65-9CBD-48C5-A668-79007371E8CC}" type="parTrans" cxnId="{D8747712-69E2-48AD-886A-284F8D3C9CC0}">
      <dgm:prSet/>
      <dgm:spPr/>
      <dgm:t>
        <a:bodyPr/>
        <a:lstStyle/>
        <a:p>
          <a:endParaRPr lang="it-IT"/>
        </a:p>
      </dgm:t>
    </dgm:pt>
    <dgm:pt modelId="{F97F76DF-AFBD-43F9-8D9A-F807BBC5B87F}" type="sibTrans" cxnId="{D8747712-69E2-48AD-886A-284F8D3C9CC0}">
      <dgm:prSet/>
      <dgm:spPr/>
      <dgm:t>
        <a:bodyPr/>
        <a:lstStyle/>
        <a:p>
          <a:endParaRPr lang="it-IT"/>
        </a:p>
      </dgm:t>
    </dgm:pt>
    <dgm:pt modelId="{7B054097-BB23-4A54-A633-1D06DFB32EB6}">
      <dgm:prSet custT="1"/>
      <dgm:spPr>
        <a:solidFill>
          <a:srgbClr val="F0EEEC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rtl="0"/>
          <a:r>
            <a:rPr lang="it-IT" sz="11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CASSETTA POSTALE A SCUOLA </a:t>
          </a:r>
        </a:p>
        <a:p>
          <a:pPr rtl="0"/>
          <a:r>
            <a:rPr lang="it-IT" sz="1100" dirty="0">
              <a:solidFill>
                <a:schemeClr val="tx1"/>
              </a:solidFill>
            </a:rPr>
            <a:t>TI ASCOLTO</a:t>
          </a:r>
        </a:p>
      </dgm:t>
    </dgm:pt>
    <dgm:pt modelId="{44A08FF9-6D93-4416-ACFF-981AEE8BC596}" type="sibTrans" cxnId="{2F67752B-7B80-4FC7-84AE-ABAF9BFE414E}">
      <dgm:prSet/>
      <dgm:spPr/>
      <dgm:t>
        <a:bodyPr/>
        <a:lstStyle/>
        <a:p>
          <a:endParaRPr lang="it-IT" sz="1300"/>
        </a:p>
      </dgm:t>
    </dgm:pt>
    <dgm:pt modelId="{8F6F4508-D827-4276-AEBC-CD14452D4555}" type="parTrans" cxnId="{2F67752B-7B80-4FC7-84AE-ABAF9BFE414E}">
      <dgm:prSet/>
      <dgm:spPr/>
      <dgm:t>
        <a:bodyPr/>
        <a:lstStyle/>
        <a:p>
          <a:endParaRPr lang="it-IT" sz="1300"/>
        </a:p>
      </dgm:t>
    </dgm:pt>
    <dgm:pt modelId="{9FB22C74-8BAC-4935-AF1B-79B668BC116C}" type="pres">
      <dgm:prSet presAssocID="{7F74CE57-61E8-467C-A7B8-0D21357BE2F8}" presName="linearFlow" presStyleCnt="0">
        <dgm:presLayoutVars>
          <dgm:dir/>
          <dgm:resizeHandles val="exact"/>
        </dgm:presLayoutVars>
      </dgm:prSet>
      <dgm:spPr/>
    </dgm:pt>
    <dgm:pt modelId="{EC60A2BC-3728-4458-9100-68FFCEB91BB8}" type="pres">
      <dgm:prSet presAssocID="{16BCF7DA-8B84-4FC0-BA72-134D2BA5A987}" presName="comp" presStyleCnt="0"/>
      <dgm:spPr/>
    </dgm:pt>
    <dgm:pt modelId="{6744C434-3C82-48BE-9492-D9F1DF8385B3}" type="pres">
      <dgm:prSet presAssocID="{16BCF7DA-8B84-4FC0-BA72-134D2BA5A987}" presName="rect2" presStyleLbl="node1" presStyleIdx="0" presStyleCnt="5">
        <dgm:presLayoutVars>
          <dgm:bulletEnabled val="1"/>
        </dgm:presLayoutVars>
      </dgm:prSet>
      <dgm:spPr/>
    </dgm:pt>
    <dgm:pt modelId="{04B7ADD6-CAFB-4179-B5E0-EA285F475BDD}" type="pres">
      <dgm:prSet presAssocID="{16BCF7DA-8B84-4FC0-BA72-134D2BA5A987}" presName="rect1" presStyleLbl="lnNode1" presStyleIdx="0" presStyleCnt="5"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Alunne che si divertono con un esperimento scientifico"/>
        </a:ext>
      </dgm:extLst>
    </dgm:pt>
    <dgm:pt modelId="{2CF9E285-9043-47A4-B10C-C4B99C454A99}" type="pres">
      <dgm:prSet presAssocID="{CDA82004-24BB-45DE-8053-7D885B015CA9}" presName="sibTrans" presStyleCnt="0"/>
      <dgm:spPr/>
    </dgm:pt>
    <dgm:pt modelId="{66022BAF-C41D-403E-8D4F-4C5FDC1C3383}" type="pres">
      <dgm:prSet presAssocID="{7B054097-BB23-4A54-A633-1D06DFB32EB6}" presName="comp" presStyleCnt="0"/>
      <dgm:spPr/>
    </dgm:pt>
    <dgm:pt modelId="{0D704557-4325-4B86-8EC0-36AC57D42C26}" type="pres">
      <dgm:prSet presAssocID="{7B054097-BB23-4A54-A633-1D06DFB32EB6}" presName="rect2" presStyleLbl="node1" presStyleIdx="1" presStyleCnt="5" custLinFactNeighborX="7521" custLinFactNeighborY="-201">
        <dgm:presLayoutVars>
          <dgm:bulletEnabled val="1"/>
        </dgm:presLayoutVars>
      </dgm:prSet>
      <dgm:spPr/>
    </dgm:pt>
    <dgm:pt modelId="{F3C94C66-7EB9-4AA6-9326-406E248A255D}" type="pres">
      <dgm:prSet presAssocID="{7B054097-BB23-4A54-A633-1D06DFB32EB6}" presName="rect1" presStyleLbl="lnNode1" presStyleIdx="1" presStyleCnt="5"/>
      <dgm:spPr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mbino che soffia delle foglie"/>
        </a:ext>
      </dgm:extLst>
    </dgm:pt>
    <dgm:pt modelId="{85A7C50A-577A-4848-A4A4-113696AC2035}" type="pres">
      <dgm:prSet presAssocID="{44A08FF9-6D93-4416-ACFF-981AEE8BC596}" presName="sibTrans" presStyleCnt="0"/>
      <dgm:spPr/>
    </dgm:pt>
    <dgm:pt modelId="{B3E58A80-6AAD-42C4-9145-EB9358AE0D9E}" type="pres">
      <dgm:prSet presAssocID="{B36DF93C-7729-4DC6-A36A-465221D4E1B2}" presName="comp" presStyleCnt="0"/>
      <dgm:spPr/>
    </dgm:pt>
    <dgm:pt modelId="{721C8267-04FF-4511-A5B4-C4BFF91D2473}" type="pres">
      <dgm:prSet presAssocID="{B36DF93C-7729-4DC6-A36A-465221D4E1B2}" presName="rect2" presStyleLbl="node1" presStyleIdx="2" presStyleCnt="5">
        <dgm:presLayoutVars>
          <dgm:bulletEnabled val="1"/>
        </dgm:presLayoutVars>
      </dgm:prSet>
      <dgm:spPr/>
    </dgm:pt>
    <dgm:pt modelId="{537F859F-D6EB-4F68-B24B-0B523FBAAC6C}" type="pres">
      <dgm:prSet presAssocID="{B36DF93C-7729-4DC6-A36A-465221D4E1B2}" presName="rect1" presStyleLbl="lnNode1" presStyleIdx="2" presStyleCnt="5" custLinFactNeighborX="7158" custLinFactNeighborY="119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Figura di famiglie che si stringono le mani"/>
        </a:ext>
      </dgm:extLst>
    </dgm:pt>
    <dgm:pt modelId="{025D150D-358C-4D6F-8A40-E12C397845A0}" type="pres">
      <dgm:prSet presAssocID="{F8CFDF34-B4E2-4580-8C6B-F2D40E216163}" presName="sibTrans" presStyleCnt="0"/>
      <dgm:spPr/>
    </dgm:pt>
    <dgm:pt modelId="{78E2AE2B-EE35-417F-BB12-26D38C0F7B2E}" type="pres">
      <dgm:prSet presAssocID="{47834BAC-B3EA-4862-80C6-461A39076899}" presName="comp" presStyleCnt="0"/>
      <dgm:spPr/>
    </dgm:pt>
    <dgm:pt modelId="{091648AD-2E0F-4B82-B8EA-D00521528828}" type="pres">
      <dgm:prSet presAssocID="{47834BAC-B3EA-4862-80C6-461A39076899}" presName="rect2" presStyleLbl="node1" presStyleIdx="3" presStyleCnt="5">
        <dgm:presLayoutVars>
          <dgm:bulletEnabled val="1"/>
        </dgm:presLayoutVars>
      </dgm:prSet>
      <dgm:spPr/>
    </dgm:pt>
    <dgm:pt modelId="{EE06C3D2-613F-4362-A221-C546B751F6D4}" type="pres">
      <dgm:prSet presAssocID="{47834BAC-B3EA-4862-80C6-461A39076899}" presName="rect1" presStyleLbl="lnNode1" presStyleIdx="3" presStyleCnt="5"/>
      <dgm:spPr>
        <a:blipFill>
          <a:blip xmlns:r="http://schemas.openxmlformats.org/officeDocument/2006/relationships" r:embed="rId4"/>
          <a:srcRect/>
          <a:stretch>
            <a:fillRect l="-26000" r="-26000"/>
          </a:stretch>
        </a:blipFill>
      </dgm:spPr>
    </dgm:pt>
    <dgm:pt modelId="{A2F5387E-EAD5-4D14-A1F3-6557987E2437}" type="pres">
      <dgm:prSet presAssocID="{CA2F69D0-70BF-419C-8AAB-7D4450374283}" presName="sibTrans" presStyleCnt="0"/>
      <dgm:spPr/>
    </dgm:pt>
    <dgm:pt modelId="{21E21387-8F9F-4CB9-BC40-01538E607D24}" type="pres">
      <dgm:prSet presAssocID="{440DD041-1591-41A3-B247-C113A22AA748}" presName="comp" presStyleCnt="0"/>
      <dgm:spPr/>
    </dgm:pt>
    <dgm:pt modelId="{57E22551-61B9-4251-81DD-921D2DDB65EB}" type="pres">
      <dgm:prSet presAssocID="{440DD041-1591-41A3-B247-C113A22AA748}" presName="rect2" presStyleLbl="node1" presStyleIdx="4" presStyleCnt="5">
        <dgm:presLayoutVars>
          <dgm:bulletEnabled val="1"/>
        </dgm:presLayoutVars>
      </dgm:prSet>
      <dgm:spPr/>
    </dgm:pt>
    <dgm:pt modelId="{DFA7E6D6-163D-4BDC-86D6-33625081C915}" type="pres">
      <dgm:prSet presAssocID="{440DD041-1591-41A3-B247-C113A22AA748}" presName="rect1" presStyleLbl="lnNode1" presStyleIdx="4" presStyleCnt="5"/>
      <dgm:spPr>
        <a:blipFill>
          <a:blip xmlns:r="http://schemas.openxmlformats.org/officeDocument/2006/relationships" r:embed="rId5"/>
          <a:srcRect/>
          <a:stretch>
            <a:fillRect l="-26000" r="-26000"/>
          </a:stretch>
        </a:blipFill>
      </dgm:spPr>
    </dgm:pt>
  </dgm:ptLst>
  <dgm:cxnLst>
    <dgm:cxn modelId="{DAFD8404-CE97-47BD-B064-C8BA25748B60}" type="presOf" srcId="{7B054097-BB23-4A54-A633-1D06DFB32EB6}" destId="{0D704557-4325-4B86-8EC0-36AC57D42C26}" srcOrd="0" destOrd="0" presId="urn:microsoft.com/office/officeart/2008/layout/AlternatingPictureBlocks"/>
    <dgm:cxn modelId="{D8747712-69E2-48AD-886A-284F8D3C9CC0}" srcId="{7F74CE57-61E8-467C-A7B8-0D21357BE2F8}" destId="{440DD041-1591-41A3-B247-C113A22AA748}" srcOrd="4" destOrd="0" parTransId="{7731CA65-9CBD-48C5-A668-79007371E8CC}" sibTransId="{F97F76DF-AFBD-43F9-8D9A-F807BBC5B87F}"/>
    <dgm:cxn modelId="{5AA3BF27-A256-4BC1-9347-87A7478EC458}" srcId="{7F74CE57-61E8-467C-A7B8-0D21357BE2F8}" destId="{16BCF7DA-8B84-4FC0-BA72-134D2BA5A987}" srcOrd="0" destOrd="0" parTransId="{430C5FCF-0701-4CB2-ACE5-88735569EEDA}" sibTransId="{CDA82004-24BB-45DE-8053-7D885B015CA9}"/>
    <dgm:cxn modelId="{2F67752B-7B80-4FC7-84AE-ABAF9BFE414E}" srcId="{7F74CE57-61E8-467C-A7B8-0D21357BE2F8}" destId="{7B054097-BB23-4A54-A633-1D06DFB32EB6}" srcOrd="1" destOrd="0" parTransId="{8F6F4508-D827-4276-AEBC-CD14452D4555}" sibTransId="{44A08FF9-6D93-4416-ACFF-981AEE8BC596}"/>
    <dgm:cxn modelId="{6B691245-8E30-47B2-BFFD-A455BC0D4CAF}" type="presOf" srcId="{B36DF93C-7729-4DC6-A36A-465221D4E1B2}" destId="{721C8267-04FF-4511-A5B4-C4BFF91D2473}" srcOrd="0" destOrd="0" presId="urn:microsoft.com/office/officeart/2008/layout/AlternatingPictureBlocks"/>
    <dgm:cxn modelId="{C7D81D68-F53D-4827-93DF-A4DA024BD613}" type="presOf" srcId="{440DD041-1591-41A3-B247-C113A22AA748}" destId="{57E22551-61B9-4251-81DD-921D2DDB65EB}" srcOrd="0" destOrd="0" presId="urn:microsoft.com/office/officeart/2008/layout/AlternatingPictureBlocks"/>
    <dgm:cxn modelId="{6B50DD4E-B1A3-4BC4-88FB-4B89B3ABF329}" srcId="{7F74CE57-61E8-467C-A7B8-0D21357BE2F8}" destId="{47834BAC-B3EA-4862-80C6-461A39076899}" srcOrd="3" destOrd="0" parTransId="{BC1A2A69-F0CF-492E-825D-E91E70301A1C}" sibTransId="{CA2F69D0-70BF-419C-8AAB-7D4450374283}"/>
    <dgm:cxn modelId="{D6798D4F-9CF2-4179-B9E1-9C8E0B71655A}" type="presOf" srcId="{47834BAC-B3EA-4862-80C6-461A39076899}" destId="{091648AD-2E0F-4B82-B8EA-D00521528828}" srcOrd="0" destOrd="0" presId="urn:microsoft.com/office/officeart/2008/layout/AlternatingPictureBlocks"/>
    <dgm:cxn modelId="{4F4E2951-4FDB-4862-9414-20C13E01F89F}" srcId="{7F74CE57-61E8-467C-A7B8-0D21357BE2F8}" destId="{B36DF93C-7729-4DC6-A36A-465221D4E1B2}" srcOrd="2" destOrd="0" parTransId="{8AA8430A-71E8-41E2-A9D5-75157DEA90F0}" sibTransId="{F8CFDF34-B4E2-4580-8C6B-F2D40E216163}"/>
    <dgm:cxn modelId="{5E80ADB6-DD8A-4DC5-A04C-CF955CEA6426}" type="presOf" srcId="{16BCF7DA-8B84-4FC0-BA72-134D2BA5A987}" destId="{6744C434-3C82-48BE-9492-D9F1DF8385B3}" srcOrd="0" destOrd="0" presId="urn:microsoft.com/office/officeart/2008/layout/AlternatingPictureBlocks"/>
    <dgm:cxn modelId="{DB5C2EFB-E921-4BBB-B651-7BE0FB016A41}" type="presOf" srcId="{7F74CE57-61E8-467C-A7B8-0D21357BE2F8}" destId="{9FB22C74-8BAC-4935-AF1B-79B668BC116C}" srcOrd="0" destOrd="0" presId="urn:microsoft.com/office/officeart/2008/layout/AlternatingPictureBlocks"/>
    <dgm:cxn modelId="{418F3328-8291-4872-A148-2719EA79E64A}" type="presParOf" srcId="{9FB22C74-8BAC-4935-AF1B-79B668BC116C}" destId="{EC60A2BC-3728-4458-9100-68FFCEB91BB8}" srcOrd="0" destOrd="0" presId="urn:microsoft.com/office/officeart/2008/layout/AlternatingPictureBlocks"/>
    <dgm:cxn modelId="{995DC703-8F7D-4C7D-96AF-110BA57ADE73}" type="presParOf" srcId="{EC60A2BC-3728-4458-9100-68FFCEB91BB8}" destId="{6744C434-3C82-48BE-9492-D9F1DF8385B3}" srcOrd="0" destOrd="0" presId="urn:microsoft.com/office/officeart/2008/layout/AlternatingPictureBlocks"/>
    <dgm:cxn modelId="{5AD47E1B-8C7B-436E-8F0C-6B5AC6033A3F}" type="presParOf" srcId="{EC60A2BC-3728-4458-9100-68FFCEB91BB8}" destId="{04B7ADD6-CAFB-4179-B5E0-EA285F475BDD}" srcOrd="1" destOrd="0" presId="urn:microsoft.com/office/officeart/2008/layout/AlternatingPictureBlocks"/>
    <dgm:cxn modelId="{3086D9B1-1B63-4F37-9BA1-A64063D6850E}" type="presParOf" srcId="{9FB22C74-8BAC-4935-AF1B-79B668BC116C}" destId="{2CF9E285-9043-47A4-B10C-C4B99C454A99}" srcOrd="1" destOrd="0" presId="urn:microsoft.com/office/officeart/2008/layout/AlternatingPictureBlocks"/>
    <dgm:cxn modelId="{A7C14935-7FFA-4172-AD05-6B1508FB7AC3}" type="presParOf" srcId="{9FB22C74-8BAC-4935-AF1B-79B668BC116C}" destId="{66022BAF-C41D-403E-8D4F-4C5FDC1C3383}" srcOrd="2" destOrd="0" presId="urn:microsoft.com/office/officeart/2008/layout/AlternatingPictureBlocks"/>
    <dgm:cxn modelId="{E67AA2F0-0DA1-4E6E-A7EF-A96FC9CF847D}" type="presParOf" srcId="{66022BAF-C41D-403E-8D4F-4C5FDC1C3383}" destId="{0D704557-4325-4B86-8EC0-36AC57D42C26}" srcOrd="0" destOrd="0" presId="urn:microsoft.com/office/officeart/2008/layout/AlternatingPictureBlocks"/>
    <dgm:cxn modelId="{91CAC543-A786-40CA-BB89-4D787A02E834}" type="presParOf" srcId="{66022BAF-C41D-403E-8D4F-4C5FDC1C3383}" destId="{F3C94C66-7EB9-4AA6-9326-406E248A255D}" srcOrd="1" destOrd="0" presId="urn:microsoft.com/office/officeart/2008/layout/AlternatingPictureBlocks"/>
    <dgm:cxn modelId="{60651965-F152-4F6B-AB85-26CCA43524AA}" type="presParOf" srcId="{9FB22C74-8BAC-4935-AF1B-79B668BC116C}" destId="{85A7C50A-577A-4848-A4A4-113696AC2035}" srcOrd="3" destOrd="0" presId="urn:microsoft.com/office/officeart/2008/layout/AlternatingPictureBlocks"/>
    <dgm:cxn modelId="{09D8FA35-D932-4AA7-BDCD-2EE4746789F3}" type="presParOf" srcId="{9FB22C74-8BAC-4935-AF1B-79B668BC116C}" destId="{B3E58A80-6AAD-42C4-9145-EB9358AE0D9E}" srcOrd="4" destOrd="0" presId="urn:microsoft.com/office/officeart/2008/layout/AlternatingPictureBlocks"/>
    <dgm:cxn modelId="{71989175-78C1-497D-B784-732EA8EC96BA}" type="presParOf" srcId="{B3E58A80-6AAD-42C4-9145-EB9358AE0D9E}" destId="{721C8267-04FF-4511-A5B4-C4BFF91D2473}" srcOrd="0" destOrd="0" presId="urn:microsoft.com/office/officeart/2008/layout/AlternatingPictureBlocks"/>
    <dgm:cxn modelId="{06256BE2-7540-4773-82C9-4365B428F757}" type="presParOf" srcId="{B3E58A80-6AAD-42C4-9145-EB9358AE0D9E}" destId="{537F859F-D6EB-4F68-B24B-0B523FBAAC6C}" srcOrd="1" destOrd="0" presId="urn:microsoft.com/office/officeart/2008/layout/AlternatingPictureBlocks"/>
    <dgm:cxn modelId="{6448E659-451C-4770-A0C4-977C2D14FA79}" type="presParOf" srcId="{9FB22C74-8BAC-4935-AF1B-79B668BC116C}" destId="{025D150D-358C-4D6F-8A40-E12C397845A0}" srcOrd="5" destOrd="0" presId="urn:microsoft.com/office/officeart/2008/layout/AlternatingPictureBlocks"/>
    <dgm:cxn modelId="{1BCE26C6-0EB8-424B-B623-6B88CFC0454A}" type="presParOf" srcId="{9FB22C74-8BAC-4935-AF1B-79B668BC116C}" destId="{78E2AE2B-EE35-417F-BB12-26D38C0F7B2E}" srcOrd="6" destOrd="0" presId="urn:microsoft.com/office/officeart/2008/layout/AlternatingPictureBlocks"/>
    <dgm:cxn modelId="{BCBD331B-DA0D-4DFA-B07A-3889EB798F08}" type="presParOf" srcId="{78E2AE2B-EE35-417F-BB12-26D38C0F7B2E}" destId="{091648AD-2E0F-4B82-B8EA-D00521528828}" srcOrd="0" destOrd="0" presId="urn:microsoft.com/office/officeart/2008/layout/AlternatingPictureBlocks"/>
    <dgm:cxn modelId="{4C042CBC-0E41-4E54-A648-C95B1EC748F6}" type="presParOf" srcId="{78E2AE2B-EE35-417F-BB12-26D38C0F7B2E}" destId="{EE06C3D2-613F-4362-A221-C546B751F6D4}" srcOrd="1" destOrd="0" presId="urn:microsoft.com/office/officeart/2008/layout/AlternatingPictureBlocks"/>
    <dgm:cxn modelId="{77610CBF-3420-4B3B-9700-95C2E6B77681}" type="presParOf" srcId="{9FB22C74-8BAC-4935-AF1B-79B668BC116C}" destId="{A2F5387E-EAD5-4D14-A1F3-6557987E2437}" srcOrd="7" destOrd="0" presId="urn:microsoft.com/office/officeart/2008/layout/AlternatingPictureBlocks"/>
    <dgm:cxn modelId="{1072EE03-E2F5-476C-A2BD-3A97DF1102F2}" type="presParOf" srcId="{9FB22C74-8BAC-4935-AF1B-79B668BC116C}" destId="{21E21387-8F9F-4CB9-BC40-01538E607D24}" srcOrd="8" destOrd="0" presId="urn:microsoft.com/office/officeart/2008/layout/AlternatingPictureBlocks"/>
    <dgm:cxn modelId="{F0AA54EB-429A-49D7-A2E9-B828BB0A8D1B}" type="presParOf" srcId="{21E21387-8F9F-4CB9-BC40-01538E607D24}" destId="{57E22551-61B9-4251-81DD-921D2DDB65EB}" srcOrd="0" destOrd="0" presId="urn:microsoft.com/office/officeart/2008/layout/AlternatingPictureBlocks"/>
    <dgm:cxn modelId="{9CE05670-6D69-4542-A206-DAED14F070A0}" type="presParOf" srcId="{21E21387-8F9F-4CB9-BC40-01538E607D24}" destId="{DFA7E6D6-163D-4BDC-86D6-33625081C91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9D03FE-7B91-4CAE-917D-7BEA34622E2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043BCB7-A12C-4472-ADA9-75D89C713B2C}">
      <dgm:prSet phldrT="[Testo]" custT="1"/>
      <dgm:spPr/>
      <dgm:t>
        <a:bodyPr/>
        <a:lstStyle/>
        <a:p>
          <a:pPr rtl="0"/>
          <a:r>
            <a:rPr lang="it-IT" sz="950" dirty="0" err="1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ll</a:t>
          </a:r>
          <a:r>
            <a:rPr lang="it-IT" sz="95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 coinvolgimento nella rilevazione del fabbisogno </a:t>
          </a:r>
          <a:endParaRPr lang="it-IT" sz="95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CD5A6B-52FA-4AD8-9A96-04BD746C75E6}" type="parTrans" cxnId="{ADA94073-9A93-45A4-85D1-05D6B17B896A}">
      <dgm:prSet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385F2B-EE7F-406A-A5A4-9CCBFFED1593}" type="sibTrans" cxnId="{ADA94073-9A93-45A4-85D1-05D6B17B896A}">
      <dgm:prSet custT="1"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BA811F-5AE9-4C72-AC1C-AC748AE0C887}">
      <dgm:prSet custT="1"/>
      <dgm:spPr/>
      <dgm:t>
        <a:bodyPr/>
        <a:lstStyle/>
        <a:p>
          <a:pPr rtl="0"/>
          <a:r>
            <a:rPr lang="it-IT" sz="95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La condivisione del Patto formativo</a:t>
          </a:r>
        </a:p>
      </dgm:t>
    </dgm:pt>
    <dgm:pt modelId="{B4CA938D-2D38-4BD3-AB29-F2911226EE70}" type="parTrans" cxnId="{206AB9A5-343D-4EC0-8449-26706E5530C5}">
      <dgm:prSet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A168D3-C439-432C-BF42-D10A769ABEF6}" type="sibTrans" cxnId="{206AB9A5-343D-4EC0-8449-26706E5530C5}">
      <dgm:prSet custT="1"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CE6CD9-509F-4CB4-BCD0-5EB2EE075080}">
      <dgm:prSet custT="1"/>
      <dgm:spPr/>
      <dgm:t>
        <a:bodyPr/>
        <a:lstStyle/>
        <a:p>
          <a:pPr rtl="0"/>
          <a:r>
            <a:rPr lang="it-IT" sz="95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La sottoscrizione del Patto di corresponsabilità</a:t>
          </a:r>
        </a:p>
      </dgm:t>
    </dgm:pt>
    <dgm:pt modelId="{4E1BED0E-004F-4F64-A513-813C0CD36942}" type="parTrans" cxnId="{E9A7F9D8-E5B0-42BA-9A5D-B5B2C8E10215}">
      <dgm:prSet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ED481-680A-494A-A9CB-1FF0A536859F}" type="sibTrans" cxnId="{E9A7F9D8-E5B0-42BA-9A5D-B5B2C8E10215}">
      <dgm:prSet custT="1"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3A3D32-B0A7-4CE5-8A51-A906221E0C37}">
      <dgm:prSet custT="1"/>
      <dgm:spPr/>
      <dgm:t>
        <a:bodyPr/>
        <a:lstStyle/>
        <a:p>
          <a:pPr rtl="0"/>
          <a:r>
            <a:rPr lang="it-IT" sz="95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La valutazione periodica e finale attraverso colloqui/incontri programmati</a:t>
          </a:r>
        </a:p>
      </dgm:t>
    </dgm:pt>
    <dgm:pt modelId="{97D094AF-BD2A-4935-828B-4C92CB279CBB}" type="parTrans" cxnId="{3EAD32C9-BCF3-4AB9-A47F-4471A1325844}">
      <dgm:prSet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9D42CA-F768-4733-9FBD-60E13E73BC5E}" type="sibTrans" cxnId="{3EAD32C9-BCF3-4AB9-A47F-4471A1325844}">
      <dgm:prSet custT="1"/>
      <dgm:spPr/>
      <dgm:t>
        <a:bodyPr/>
        <a:lstStyle/>
        <a:p>
          <a:endParaRPr lang="it-IT" sz="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651F4C-A26D-4444-BF55-4B890B11EC4F}">
      <dgm:prSet phldrT="[Testo]" custT="1"/>
      <dgm:spPr/>
      <dgm:t>
        <a:bodyPr/>
        <a:lstStyle/>
        <a:p>
          <a:pPr rtl="0"/>
          <a:r>
            <a:rPr lang="it-IT" sz="950" dirty="0" err="1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ll</a:t>
          </a:r>
          <a:r>
            <a:rPr lang="it-IT" sz="95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 coinvolgimento nella organizzazione delle attività educative </a:t>
          </a:r>
          <a:endParaRPr lang="it-IT" sz="95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7DFFBF-F15C-4582-8233-3DA6587215E5}" type="parTrans" cxnId="{911AAA60-6AE6-42C2-892D-035DF3BC035D}">
      <dgm:prSet/>
      <dgm:spPr/>
      <dgm:t>
        <a:bodyPr/>
        <a:lstStyle/>
        <a:p>
          <a:endParaRPr lang="it-IT"/>
        </a:p>
      </dgm:t>
    </dgm:pt>
    <dgm:pt modelId="{78390907-7172-46D4-A0B7-2DD8FB16BC08}" type="sibTrans" cxnId="{911AAA60-6AE6-42C2-892D-035DF3BC035D}">
      <dgm:prSet/>
      <dgm:spPr/>
      <dgm:t>
        <a:bodyPr/>
        <a:lstStyle/>
        <a:p>
          <a:endParaRPr lang="it-IT"/>
        </a:p>
      </dgm:t>
    </dgm:pt>
    <dgm:pt modelId="{F3AC9D43-BACC-4097-987E-D8163D444550}" type="pres">
      <dgm:prSet presAssocID="{A19D03FE-7B91-4CAE-917D-7BEA34622E2B}" presName="cycle" presStyleCnt="0">
        <dgm:presLayoutVars>
          <dgm:dir/>
          <dgm:resizeHandles val="exact"/>
        </dgm:presLayoutVars>
      </dgm:prSet>
      <dgm:spPr/>
    </dgm:pt>
    <dgm:pt modelId="{5B2E0905-FE83-4B16-8169-4CDF6F2FBA9C}" type="pres">
      <dgm:prSet presAssocID="{4043BCB7-A12C-4472-ADA9-75D89C713B2C}" presName="node" presStyleLbl="node1" presStyleIdx="0" presStyleCnt="5" custScaleX="117573" custScaleY="110249">
        <dgm:presLayoutVars>
          <dgm:bulletEnabled val="1"/>
        </dgm:presLayoutVars>
      </dgm:prSet>
      <dgm:spPr/>
    </dgm:pt>
    <dgm:pt modelId="{72D9549B-1784-4ECE-8742-A7F4E701EE77}" type="pres">
      <dgm:prSet presAssocID="{D6385F2B-EE7F-406A-A5A4-9CCBFFED1593}" presName="sibTrans" presStyleLbl="sibTrans2D1" presStyleIdx="0" presStyleCnt="5"/>
      <dgm:spPr/>
    </dgm:pt>
    <dgm:pt modelId="{2FFE48BF-96CB-4962-987E-834BCDC5661C}" type="pres">
      <dgm:prSet presAssocID="{D6385F2B-EE7F-406A-A5A4-9CCBFFED1593}" presName="connectorText" presStyleLbl="sibTrans2D1" presStyleIdx="0" presStyleCnt="5"/>
      <dgm:spPr/>
    </dgm:pt>
    <dgm:pt modelId="{500F4DCE-D449-4302-AB1C-51B4779A1D80}" type="pres">
      <dgm:prSet presAssocID="{5A651F4C-A26D-4444-BF55-4B890B11EC4F}" presName="node" presStyleLbl="node1" presStyleIdx="1" presStyleCnt="5" custScaleX="117573" custScaleY="110249">
        <dgm:presLayoutVars>
          <dgm:bulletEnabled val="1"/>
        </dgm:presLayoutVars>
      </dgm:prSet>
      <dgm:spPr/>
    </dgm:pt>
    <dgm:pt modelId="{D68C00F5-1C5F-42A6-A0CA-DD07178B8119}" type="pres">
      <dgm:prSet presAssocID="{78390907-7172-46D4-A0B7-2DD8FB16BC08}" presName="sibTrans" presStyleLbl="sibTrans2D1" presStyleIdx="1" presStyleCnt="5"/>
      <dgm:spPr/>
    </dgm:pt>
    <dgm:pt modelId="{89315509-3E68-408D-BCB1-B80BC9E81675}" type="pres">
      <dgm:prSet presAssocID="{78390907-7172-46D4-A0B7-2DD8FB16BC08}" presName="connectorText" presStyleLbl="sibTrans2D1" presStyleIdx="1" presStyleCnt="5"/>
      <dgm:spPr/>
    </dgm:pt>
    <dgm:pt modelId="{86D7EE6C-4634-423A-976A-B8F7CDB6AECA}" type="pres">
      <dgm:prSet presAssocID="{4FBA811F-5AE9-4C72-AC1C-AC748AE0C887}" presName="node" presStyleLbl="node1" presStyleIdx="2" presStyleCnt="5" custScaleX="117573" custScaleY="110249">
        <dgm:presLayoutVars>
          <dgm:bulletEnabled val="1"/>
        </dgm:presLayoutVars>
      </dgm:prSet>
      <dgm:spPr/>
    </dgm:pt>
    <dgm:pt modelId="{EF5C994E-04FC-4C7D-9CB0-A48541D1EBF3}" type="pres">
      <dgm:prSet presAssocID="{96A168D3-C439-432C-BF42-D10A769ABEF6}" presName="sibTrans" presStyleLbl="sibTrans2D1" presStyleIdx="2" presStyleCnt="5"/>
      <dgm:spPr/>
    </dgm:pt>
    <dgm:pt modelId="{DA8BD59C-12F1-4D87-9101-D0A8D71A2247}" type="pres">
      <dgm:prSet presAssocID="{96A168D3-C439-432C-BF42-D10A769ABEF6}" presName="connectorText" presStyleLbl="sibTrans2D1" presStyleIdx="2" presStyleCnt="5"/>
      <dgm:spPr/>
    </dgm:pt>
    <dgm:pt modelId="{23AF9EEF-AF30-44E9-A17E-8BD92D454751}" type="pres">
      <dgm:prSet presAssocID="{2ACE6CD9-509F-4CB4-BCD0-5EB2EE075080}" presName="node" presStyleLbl="node1" presStyleIdx="3" presStyleCnt="5" custScaleX="117573" custScaleY="110249">
        <dgm:presLayoutVars>
          <dgm:bulletEnabled val="1"/>
        </dgm:presLayoutVars>
      </dgm:prSet>
      <dgm:spPr/>
    </dgm:pt>
    <dgm:pt modelId="{24BFC883-F5DC-4E17-9D76-AB3B791F51EB}" type="pres">
      <dgm:prSet presAssocID="{404ED481-680A-494A-A9CB-1FF0A536859F}" presName="sibTrans" presStyleLbl="sibTrans2D1" presStyleIdx="3" presStyleCnt="5"/>
      <dgm:spPr/>
    </dgm:pt>
    <dgm:pt modelId="{AE54C377-0251-404B-B174-B7B509FEFEB3}" type="pres">
      <dgm:prSet presAssocID="{404ED481-680A-494A-A9CB-1FF0A536859F}" presName="connectorText" presStyleLbl="sibTrans2D1" presStyleIdx="3" presStyleCnt="5"/>
      <dgm:spPr/>
    </dgm:pt>
    <dgm:pt modelId="{2775BED4-5CA4-44C3-8C02-DBF570C7FE2F}" type="pres">
      <dgm:prSet presAssocID="{9E3A3D32-B0A7-4CE5-8A51-A906221E0C37}" presName="node" presStyleLbl="node1" presStyleIdx="4" presStyleCnt="5" custScaleX="117573" custScaleY="110249">
        <dgm:presLayoutVars>
          <dgm:bulletEnabled val="1"/>
        </dgm:presLayoutVars>
      </dgm:prSet>
      <dgm:spPr/>
    </dgm:pt>
    <dgm:pt modelId="{B328F00F-9880-425A-99DD-D0188A061369}" type="pres">
      <dgm:prSet presAssocID="{439D42CA-F768-4733-9FBD-60E13E73BC5E}" presName="sibTrans" presStyleLbl="sibTrans2D1" presStyleIdx="4" presStyleCnt="5"/>
      <dgm:spPr/>
    </dgm:pt>
    <dgm:pt modelId="{9327DD19-7392-4245-81DC-CD4D94060CA2}" type="pres">
      <dgm:prSet presAssocID="{439D42CA-F768-4733-9FBD-60E13E73BC5E}" presName="connectorText" presStyleLbl="sibTrans2D1" presStyleIdx="4" presStyleCnt="5"/>
      <dgm:spPr/>
    </dgm:pt>
  </dgm:ptLst>
  <dgm:cxnLst>
    <dgm:cxn modelId="{10C76C02-117D-4D49-85CC-DE519304E7B1}" type="presOf" srcId="{96A168D3-C439-432C-BF42-D10A769ABEF6}" destId="{DA8BD59C-12F1-4D87-9101-D0A8D71A2247}" srcOrd="1" destOrd="0" presId="urn:microsoft.com/office/officeart/2005/8/layout/cycle2"/>
    <dgm:cxn modelId="{12A8D416-28B2-4042-8B3E-62319289FD44}" type="presOf" srcId="{D6385F2B-EE7F-406A-A5A4-9CCBFFED1593}" destId="{72D9549B-1784-4ECE-8742-A7F4E701EE77}" srcOrd="0" destOrd="0" presId="urn:microsoft.com/office/officeart/2005/8/layout/cycle2"/>
    <dgm:cxn modelId="{6756B01B-0889-4262-B9A1-77E0EC90F7EF}" type="presOf" srcId="{5A651F4C-A26D-4444-BF55-4B890B11EC4F}" destId="{500F4DCE-D449-4302-AB1C-51B4779A1D80}" srcOrd="0" destOrd="0" presId="urn:microsoft.com/office/officeart/2005/8/layout/cycle2"/>
    <dgm:cxn modelId="{2D345521-B826-42ED-907F-BA5E918FF2BE}" type="presOf" srcId="{404ED481-680A-494A-A9CB-1FF0A536859F}" destId="{24BFC883-F5DC-4E17-9D76-AB3B791F51EB}" srcOrd="0" destOrd="0" presId="urn:microsoft.com/office/officeart/2005/8/layout/cycle2"/>
    <dgm:cxn modelId="{F63E5F22-7149-40CB-90AB-7BA277EBCD3B}" type="presOf" srcId="{D6385F2B-EE7F-406A-A5A4-9CCBFFED1593}" destId="{2FFE48BF-96CB-4962-987E-834BCDC5661C}" srcOrd="1" destOrd="0" presId="urn:microsoft.com/office/officeart/2005/8/layout/cycle2"/>
    <dgm:cxn modelId="{6716F329-C792-476A-8612-CE3ECE14FB63}" type="presOf" srcId="{4043BCB7-A12C-4472-ADA9-75D89C713B2C}" destId="{5B2E0905-FE83-4B16-8169-4CDF6F2FBA9C}" srcOrd="0" destOrd="0" presId="urn:microsoft.com/office/officeart/2005/8/layout/cycle2"/>
    <dgm:cxn modelId="{0B044E2C-CDE2-4B9F-B1A4-25EE0A0ED884}" type="presOf" srcId="{78390907-7172-46D4-A0B7-2DD8FB16BC08}" destId="{D68C00F5-1C5F-42A6-A0CA-DD07178B8119}" srcOrd="0" destOrd="0" presId="urn:microsoft.com/office/officeart/2005/8/layout/cycle2"/>
    <dgm:cxn modelId="{BB9A432E-94FB-4EF8-A47F-ACB809168116}" type="presOf" srcId="{4FBA811F-5AE9-4C72-AC1C-AC748AE0C887}" destId="{86D7EE6C-4634-423A-976A-B8F7CDB6AECA}" srcOrd="0" destOrd="0" presId="urn:microsoft.com/office/officeart/2005/8/layout/cycle2"/>
    <dgm:cxn modelId="{98BB505C-933A-474F-AD2F-FE129D1D53C1}" type="presOf" srcId="{A19D03FE-7B91-4CAE-917D-7BEA34622E2B}" destId="{F3AC9D43-BACC-4097-987E-D8163D444550}" srcOrd="0" destOrd="0" presId="urn:microsoft.com/office/officeart/2005/8/layout/cycle2"/>
    <dgm:cxn modelId="{911AAA60-6AE6-42C2-892D-035DF3BC035D}" srcId="{A19D03FE-7B91-4CAE-917D-7BEA34622E2B}" destId="{5A651F4C-A26D-4444-BF55-4B890B11EC4F}" srcOrd="1" destOrd="0" parTransId="{3A7DFFBF-F15C-4582-8233-3DA6587215E5}" sibTransId="{78390907-7172-46D4-A0B7-2DD8FB16BC08}"/>
    <dgm:cxn modelId="{5660CA4D-DF94-4596-8495-3987C6C5FA3B}" type="presOf" srcId="{9E3A3D32-B0A7-4CE5-8A51-A906221E0C37}" destId="{2775BED4-5CA4-44C3-8C02-DBF570C7FE2F}" srcOrd="0" destOrd="0" presId="urn:microsoft.com/office/officeart/2005/8/layout/cycle2"/>
    <dgm:cxn modelId="{ADA94073-9A93-45A4-85D1-05D6B17B896A}" srcId="{A19D03FE-7B91-4CAE-917D-7BEA34622E2B}" destId="{4043BCB7-A12C-4472-ADA9-75D89C713B2C}" srcOrd="0" destOrd="0" parTransId="{01CD5A6B-52FA-4AD8-9A96-04BD746C75E6}" sibTransId="{D6385F2B-EE7F-406A-A5A4-9CCBFFED1593}"/>
    <dgm:cxn modelId="{DFF15797-66EF-4699-BFC0-AA18E2696165}" type="presOf" srcId="{439D42CA-F768-4733-9FBD-60E13E73BC5E}" destId="{B328F00F-9880-425A-99DD-D0188A061369}" srcOrd="0" destOrd="0" presId="urn:microsoft.com/office/officeart/2005/8/layout/cycle2"/>
    <dgm:cxn modelId="{206AB9A5-343D-4EC0-8449-26706E5530C5}" srcId="{A19D03FE-7B91-4CAE-917D-7BEA34622E2B}" destId="{4FBA811F-5AE9-4C72-AC1C-AC748AE0C887}" srcOrd="2" destOrd="0" parTransId="{B4CA938D-2D38-4BD3-AB29-F2911226EE70}" sibTransId="{96A168D3-C439-432C-BF42-D10A769ABEF6}"/>
    <dgm:cxn modelId="{B87E83B1-02F0-46BF-A2E9-6C91AB5B0FC8}" type="presOf" srcId="{2ACE6CD9-509F-4CB4-BCD0-5EB2EE075080}" destId="{23AF9EEF-AF30-44E9-A17E-8BD92D454751}" srcOrd="0" destOrd="0" presId="urn:microsoft.com/office/officeart/2005/8/layout/cycle2"/>
    <dgm:cxn modelId="{9610FFB4-D11B-4C73-A981-4DE5EDA40D70}" type="presOf" srcId="{439D42CA-F768-4733-9FBD-60E13E73BC5E}" destId="{9327DD19-7392-4245-81DC-CD4D94060CA2}" srcOrd="1" destOrd="0" presId="urn:microsoft.com/office/officeart/2005/8/layout/cycle2"/>
    <dgm:cxn modelId="{67A06CB6-FBC6-4140-B224-C91734AA65E6}" type="presOf" srcId="{404ED481-680A-494A-A9CB-1FF0A536859F}" destId="{AE54C377-0251-404B-B174-B7B509FEFEB3}" srcOrd="1" destOrd="0" presId="urn:microsoft.com/office/officeart/2005/8/layout/cycle2"/>
    <dgm:cxn modelId="{FC57ACC6-A2C1-4800-8C7C-0AF564C9E089}" type="presOf" srcId="{96A168D3-C439-432C-BF42-D10A769ABEF6}" destId="{EF5C994E-04FC-4C7D-9CB0-A48541D1EBF3}" srcOrd="0" destOrd="0" presId="urn:microsoft.com/office/officeart/2005/8/layout/cycle2"/>
    <dgm:cxn modelId="{3EAD32C9-BCF3-4AB9-A47F-4471A1325844}" srcId="{A19D03FE-7B91-4CAE-917D-7BEA34622E2B}" destId="{9E3A3D32-B0A7-4CE5-8A51-A906221E0C37}" srcOrd="4" destOrd="0" parTransId="{97D094AF-BD2A-4935-828B-4C92CB279CBB}" sibTransId="{439D42CA-F768-4733-9FBD-60E13E73BC5E}"/>
    <dgm:cxn modelId="{E9A7F9D8-E5B0-42BA-9A5D-B5B2C8E10215}" srcId="{A19D03FE-7B91-4CAE-917D-7BEA34622E2B}" destId="{2ACE6CD9-509F-4CB4-BCD0-5EB2EE075080}" srcOrd="3" destOrd="0" parTransId="{4E1BED0E-004F-4F64-A513-813C0CD36942}" sibTransId="{404ED481-680A-494A-A9CB-1FF0A536859F}"/>
    <dgm:cxn modelId="{06A997DA-1A54-45E2-BC12-8BA47FD03CD3}" type="presOf" srcId="{78390907-7172-46D4-A0B7-2DD8FB16BC08}" destId="{89315509-3E68-408D-BCB1-B80BC9E81675}" srcOrd="1" destOrd="0" presId="urn:microsoft.com/office/officeart/2005/8/layout/cycle2"/>
    <dgm:cxn modelId="{49F78B75-7D30-4406-9973-D30BC46EFEA2}" type="presParOf" srcId="{F3AC9D43-BACC-4097-987E-D8163D444550}" destId="{5B2E0905-FE83-4B16-8169-4CDF6F2FBA9C}" srcOrd="0" destOrd="0" presId="urn:microsoft.com/office/officeart/2005/8/layout/cycle2"/>
    <dgm:cxn modelId="{9AB67119-9D46-473F-8EA7-6389656620A3}" type="presParOf" srcId="{F3AC9D43-BACC-4097-987E-D8163D444550}" destId="{72D9549B-1784-4ECE-8742-A7F4E701EE77}" srcOrd="1" destOrd="0" presId="urn:microsoft.com/office/officeart/2005/8/layout/cycle2"/>
    <dgm:cxn modelId="{E8C10177-02E1-42D8-BFA0-4C43B45B5BC6}" type="presParOf" srcId="{72D9549B-1784-4ECE-8742-A7F4E701EE77}" destId="{2FFE48BF-96CB-4962-987E-834BCDC5661C}" srcOrd="0" destOrd="0" presId="urn:microsoft.com/office/officeart/2005/8/layout/cycle2"/>
    <dgm:cxn modelId="{6F86A24F-D999-45CD-BBA6-56A2F9599EE1}" type="presParOf" srcId="{F3AC9D43-BACC-4097-987E-D8163D444550}" destId="{500F4DCE-D449-4302-AB1C-51B4779A1D80}" srcOrd="2" destOrd="0" presId="urn:microsoft.com/office/officeart/2005/8/layout/cycle2"/>
    <dgm:cxn modelId="{C7910513-1D90-439A-9C43-52EA9DAD1A3E}" type="presParOf" srcId="{F3AC9D43-BACC-4097-987E-D8163D444550}" destId="{D68C00F5-1C5F-42A6-A0CA-DD07178B8119}" srcOrd="3" destOrd="0" presId="urn:microsoft.com/office/officeart/2005/8/layout/cycle2"/>
    <dgm:cxn modelId="{45B7D7FE-B06B-4EE8-918B-BB03CE9B5152}" type="presParOf" srcId="{D68C00F5-1C5F-42A6-A0CA-DD07178B8119}" destId="{89315509-3E68-408D-BCB1-B80BC9E81675}" srcOrd="0" destOrd="0" presId="urn:microsoft.com/office/officeart/2005/8/layout/cycle2"/>
    <dgm:cxn modelId="{4AFB90C9-45D4-4C1A-AC68-FF29E17EF9B4}" type="presParOf" srcId="{F3AC9D43-BACC-4097-987E-D8163D444550}" destId="{86D7EE6C-4634-423A-976A-B8F7CDB6AECA}" srcOrd="4" destOrd="0" presId="urn:microsoft.com/office/officeart/2005/8/layout/cycle2"/>
    <dgm:cxn modelId="{488E6967-5448-4A1B-BB8B-39EB40AEDDD8}" type="presParOf" srcId="{F3AC9D43-BACC-4097-987E-D8163D444550}" destId="{EF5C994E-04FC-4C7D-9CB0-A48541D1EBF3}" srcOrd="5" destOrd="0" presId="urn:microsoft.com/office/officeart/2005/8/layout/cycle2"/>
    <dgm:cxn modelId="{78351777-993B-4D18-B987-5316D0B7D87E}" type="presParOf" srcId="{EF5C994E-04FC-4C7D-9CB0-A48541D1EBF3}" destId="{DA8BD59C-12F1-4D87-9101-D0A8D71A2247}" srcOrd="0" destOrd="0" presId="urn:microsoft.com/office/officeart/2005/8/layout/cycle2"/>
    <dgm:cxn modelId="{DBAB8396-9CF0-4663-840A-7C13871C50F7}" type="presParOf" srcId="{F3AC9D43-BACC-4097-987E-D8163D444550}" destId="{23AF9EEF-AF30-44E9-A17E-8BD92D454751}" srcOrd="6" destOrd="0" presId="urn:microsoft.com/office/officeart/2005/8/layout/cycle2"/>
    <dgm:cxn modelId="{E8EA0601-C7C7-4710-8ADB-4B32172AA36E}" type="presParOf" srcId="{F3AC9D43-BACC-4097-987E-D8163D444550}" destId="{24BFC883-F5DC-4E17-9D76-AB3B791F51EB}" srcOrd="7" destOrd="0" presId="urn:microsoft.com/office/officeart/2005/8/layout/cycle2"/>
    <dgm:cxn modelId="{A464785E-FD95-4548-899F-A979EE8210EA}" type="presParOf" srcId="{24BFC883-F5DC-4E17-9D76-AB3B791F51EB}" destId="{AE54C377-0251-404B-B174-B7B509FEFEB3}" srcOrd="0" destOrd="0" presId="urn:microsoft.com/office/officeart/2005/8/layout/cycle2"/>
    <dgm:cxn modelId="{48643795-09AD-45A8-9D2C-DC5A23C49F3D}" type="presParOf" srcId="{F3AC9D43-BACC-4097-987E-D8163D444550}" destId="{2775BED4-5CA4-44C3-8C02-DBF570C7FE2F}" srcOrd="8" destOrd="0" presId="urn:microsoft.com/office/officeart/2005/8/layout/cycle2"/>
    <dgm:cxn modelId="{6AC52C9A-DCC7-4CC0-9EEE-0EF1677EE78F}" type="presParOf" srcId="{F3AC9D43-BACC-4097-987E-D8163D444550}" destId="{B328F00F-9880-425A-99DD-D0188A061369}" srcOrd="9" destOrd="0" presId="urn:microsoft.com/office/officeart/2005/8/layout/cycle2"/>
    <dgm:cxn modelId="{42E74642-8C33-443E-B9C0-BD3DECB6A2F9}" type="presParOf" srcId="{B328F00F-9880-425A-99DD-D0188A061369}" destId="{9327DD19-7392-4245-81DC-CD4D94060CA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166C9F-117C-434E-8B80-7357AF7597C2}" type="doc">
      <dgm:prSet loTypeId="urn:microsoft.com/office/officeart/2005/8/layout/default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BC701E72-5B2E-4F79-9AA3-1CDE7D7CB7DC}">
      <dgm:prSet phldrT="[Testo]"/>
      <dgm:spPr/>
      <dgm:t>
        <a:bodyPr/>
        <a:lstStyle/>
        <a:p>
          <a:r>
            <a:rPr lang="it-IT" b="0" i="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LA CONDIVISIONE E IL RISPETTO DI REGOLE </a:t>
          </a:r>
          <a:endParaRPr lang="it-IT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F1D976-2723-4D3A-8F56-221A08AF37E5}" type="parTrans" cxnId="{FB2023AF-315A-4550-BBB5-1BB53915673B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AEBDFE-3184-4B93-8B92-7A8BDFA36D7E}" type="sibTrans" cxnId="{FB2023AF-315A-4550-BBB5-1BB53915673B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5E4C16-034E-46C7-8FF3-5E70D6850304}">
      <dgm:prSet/>
      <dgm:spPr/>
      <dgm:t>
        <a:bodyPr/>
        <a:lstStyle/>
        <a:p>
          <a:r>
            <a:rPr lang="it-IT" b="0" i="0">
              <a:effectLst/>
              <a:latin typeface="Calibri" panose="020F0502020204030204" pitchFamily="34" charset="0"/>
              <a:cs typeface="Calibri" panose="020F0502020204030204" pitchFamily="34" charset="0"/>
            </a:rPr>
            <a:t>L’ADOZIONE DI UNO STILE DI VITA ADEGUATO </a:t>
          </a:r>
          <a:endParaRPr lang="it-IT" b="0" i="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354560-505A-4DC9-8971-A975DA24F1F4}" type="parTrans" cxnId="{7516FEFB-41E2-4F01-8842-9EBA51D5D0EE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007853-A5E1-4787-A0A6-CC6B6827F257}" type="sibTrans" cxnId="{7516FEFB-41E2-4F01-8842-9EBA51D5D0EE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531798-B20A-4673-B5EF-D160A7D220F5}">
      <dgm:prSet/>
      <dgm:spPr/>
      <dgm:t>
        <a:bodyPr/>
        <a:lstStyle/>
        <a:p>
          <a:r>
            <a:rPr lang="it-IT" b="0" i="0">
              <a:effectLst/>
              <a:latin typeface="Calibri" panose="020F0502020204030204" pitchFamily="34" charset="0"/>
              <a:cs typeface="Calibri" panose="020F0502020204030204" pitchFamily="34" charset="0"/>
            </a:rPr>
            <a:t>LA PARTECIPAZIONE CONSAPEVOLE E RESPONSABILE ALLE VARIE FASI DEL PROCESSO DI PREVENZIONE </a:t>
          </a:r>
          <a:endParaRPr lang="it-IT" b="0" i="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AEE4F3-1B02-41BF-B86C-489E093D0688}" type="parTrans" cxnId="{99F544C0-B818-4A30-A43C-536DA0C877F2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B1ACC0-B7C2-4463-9F13-24F3D55096BF}" type="sibTrans" cxnId="{99F544C0-B818-4A30-A43C-536DA0C877F2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0164F1-A738-4EA1-9511-EB438F3A90A8}">
      <dgm:prSet/>
      <dgm:spPr/>
      <dgm:t>
        <a:bodyPr/>
        <a:lstStyle/>
        <a:p>
          <a:r>
            <a:rPr lang="it-IT" b="0" i="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L’ASSUNZIONE DI COMPORTAMENTI PROTETTIVI E DI SALVAGUARDIA DELLA PROPRIA E ALTRUI INCOLUMITÀ</a:t>
          </a:r>
        </a:p>
      </dgm:t>
    </dgm:pt>
    <dgm:pt modelId="{DC8F7CF5-B72E-4112-8C12-E8C8B6242874}" type="parTrans" cxnId="{4382D399-F9BE-4508-A015-5FD6F19D2F7F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1CFA3D-BB4D-4DBC-95BD-725F5EE7C047}" type="sibTrans" cxnId="{4382D399-F9BE-4508-A015-5FD6F19D2F7F}">
      <dgm:prSet/>
      <dgm:spPr/>
      <dgm:t>
        <a:bodyPr/>
        <a:lstStyle/>
        <a:p>
          <a:endParaRPr lang="it-IT" dirty="0">
            <a:solidFill>
              <a:schemeClr val="bg1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D79C09-7973-4189-97DD-ADDB33D85430}" type="pres">
      <dgm:prSet presAssocID="{54166C9F-117C-434E-8B80-7357AF7597C2}" presName="diagram" presStyleCnt="0">
        <dgm:presLayoutVars>
          <dgm:dir/>
          <dgm:resizeHandles val="exact"/>
        </dgm:presLayoutVars>
      </dgm:prSet>
      <dgm:spPr/>
    </dgm:pt>
    <dgm:pt modelId="{4E19F4A5-6879-4402-9CC9-00DFE55578A0}" type="pres">
      <dgm:prSet presAssocID="{BC701E72-5B2E-4F79-9AA3-1CDE7D7CB7DC}" presName="node" presStyleLbl="node1" presStyleIdx="0" presStyleCnt="4">
        <dgm:presLayoutVars>
          <dgm:bulletEnabled val="1"/>
        </dgm:presLayoutVars>
      </dgm:prSet>
      <dgm:spPr/>
    </dgm:pt>
    <dgm:pt modelId="{01477C97-8582-458E-BB67-64B6B72C2993}" type="pres">
      <dgm:prSet presAssocID="{DCAEBDFE-3184-4B93-8B92-7A8BDFA36D7E}" presName="sibTrans" presStyleCnt="0"/>
      <dgm:spPr/>
    </dgm:pt>
    <dgm:pt modelId="{2AEDBB98-2EC4-47F3-AEA5-6A440A6E3D32}" type="pres">
      <dgm:prSet presAssocID="{DE5E4C16-034E-46C7-8FF3-5E70D6850304}" presName="node" presStyleLbl="node1" presStyleIdx="1" presStyleCnt="4">
        <dgm:presLayoutVars>
          <dgm:bulletEnabled val="1"/>
        </dgm:presLayoutVars>
      </dgm:prSet>
      <dgm:spPr/>
    </dgm:pt>
    <dgm:pt modelId="{2CFF40AB-D6ED-418F-932C-1E5137266F38}" type="pres">
      <dgm:prSet presAssocID="{A9007853-A5E1-4787-A0A6-CC6B6827F257}" presName="sibTrans" presStyleCnt="0"/>
      <dgm:spPr/>
    </dgm:pt>
    <dgm:pt modelId="{F874E08E-434A-4EEE-93DB-7ED8B070FBD5}" type="pres">
      <dgm:prSet presAssocID="{58531798-B20A-4673-B5EF-D160A7D220F5}" presName="node" presStyleLbl="node1" presStyleIdx="2" presStyleCnt="4">
        <dgm:presLayoutVars>
          <dgm:bulletEnabled val="1"/>
        </dgm:presLayoutVars>
      </dgm:prSet>
      <dgm:spPr/>
    </dgm:pt>
    <dgm:pt modelId="{14DEABC9-5C5A-4EDA-B628-D7C0BA080612}" type="pres">
      <dgm:prSet presAssocID="{88B1ACC0-B7C2-4463-9F13-24F3D55096BF}" presName="sibTrans" presStyleCnt="0"/>
      <dgm:spPr/>
    </dgm:pt>
    <dgm:pt modelId="{5BEF99FE-38CB-494C-B9F8-11EA8DD74D53}" type="pres">
      <dgm:prSet presAssocID="{E30164F1-A738-4EA1-9511-EB438F3A90A8}" presName="node" presStyleLbl="node1" presStyleIdx="3" presStyleCnt="4">
        <dgm:presLayoutVars>
          <dgm:bulletEnabled val="1"/>
        </dgm:presLayoutVars>
      </dgm:prSet>
      <dgm:spPr/>
    </dgm:pt>
  </dgm:ptLst>
  <dgm:cxnLst>
    <dgm:cxn modelId="{DD969444-CB47-4F83-A62E-E50ACA7D9BB1}" type="presOf" srcId="{BC701E72-5B2E-4F79-9AA3-1CDE7D7CB7DC}" destId="{4E19F4A5-6879-4402-9CC9-00DFE55578A0}" srcOrd="0" destOrd="0" presId="urn:microsoft.com/office/officeart/2005/8/layout/default"/>
    <dgm:cxn modelId="{5FBF9B46-9A5D-4479-A30E-FF3765C92516}" type="presOf" srcId="{58531798-B20A-4673-B5EF-D160A7D220F5}" destId="{F874E08E-434A-4EEE-93DB-7ED8B070FBD5}" srcOrd="0" destOrd="0" presId="urn:microsoft.com/office/officeart/2005/8/layout/default"/>
    <dgm:cxn modelId="{BA20EC68-4941-47B2-ACB2-55909C5C2D1B}" type="presOf" srcId="{54166C9F-117C-434E-8B80-7357AF7597C2}" destId="{9CD79C09-7973-4189-97DD-ADDB33D85430}" srcOrd="0" destOrd="0" presId="urn:microsoft.com/office/officeart/2005/8/layout/default"/>
    <dgm:cxn modelId="{8FE9B659-37C3-45AE-922F-84235AEFB98B}" type="presOf" srcId="{DE5E4C16-034E-46C7-8FF3-5E70D6850304}" destId="{2AEDBB98-2EC4-47F3-AEA5-6A440A6E3D32}" srcOrd="0" destOrd="0" presId="urn:microsoft.com/office/officeart/2005/8/layout/default"/>
    <dgm:cxn modelId="{4382D399-F9BE-4508-A015-5FD6F19D2F7F}" srcId="{54166C9F-117C-434E-8B80-7357AF7597C2}" destId="{E30164F1-A738-4EA1-9511-EB438F3A90A8}" srcOrd="3" destOrd="0" parTransId="{DC8F7CF5-B72E-4112-8C12-E8C8B6242874}" sibTransId="{D11CFA3D-BB4D-4DBC-95BD-725F5EE7C047}"/>
    <dgm:cxn modelId="{FA2736A5-E8A1-42C4-8012-E65F635687C3}" type="presOf" srcId="{E30164F1-A738-4EA1-9511-EB438F3A90A8}" destId="{5BEF99FE-38CB-494C-B9F8-11EA8DD74D53}" srcOrd="0" destOrd="0" presId="urn:microsoft.com/office/officeart/2005/8/layout/default"/>
    <dgm:cxn modelId="{FB2023AF-315A-4550-BBB5-1BB53915673B}" srcId="{54166C9F-117C-434E-8B80-7357AF7597C2}" destId="{BC701E72-5B2E-4F79-9AA3-1CDE7D7CB7DC}" srcOrd="0" destOrd="0" parTransId="{C4F1D976-2723-4D3A-8F56-221A08AF37E5}" sibTransId="{DCAEBDFE-3184-4B93-8B92-7A8BDFA36D7E}"/>
    <dgm:cxn modelId="{99F544C0-B818-4A30-A43C-536DA0C877F2}" srcId="{54166C9F-117C-434E-8B80-7357AF7597C2}" destId="{58531798-B20A-4673-B5EF-D160A7D220F5}" srcOrd="2" destOrd="0" parTransId="{92AEE4F3-1B02-41BF-B86C-489E093D0688}" sibTransId="{88B1ACC0-B7C2-4463-9F13-24F3D55096BF}"/>
    <dgm:cxn modelId="{7516FEFB-41E2-4F01-8842-9EBA51D5D0EE}" srcId="{54166C9F-117C-434E-8B80-7357AF7597C2}" destId="{DE5E4C16-034E-46C7-8FF3-5E70D6850304}" srcOrd="1" destOrd="0" parTransId="{73354560-505A-4DC9-8971-A975DA24F1F4}" sibTransId="{A9007853-A5E1-4787-A0A6-CC6B6827F257}"/>
    <dgm:cxn modelId="{AC3F6644-D147-4F2E-985B-4871F35B0150}" type="presParOf" srcId="{9CD79C09-7973-4189-97DD-ADDB33D85430}" destId="{4E19F4A5-6879-4402-9CC9-00DFE55578A0}" srcOrd="0" destOrd="0" presId="urn:microsoft.com/office/officeart/2005/8/layout/default"/>
    <dgm:cxn modelId="{C83BEF2F-6077-4126-84C6-83879D75E373}" type="presParOf" srcId="{9CD79C09-7973-4189-97DD-ADDB33D85430}" destId="{01477C97-8582-458E-BB67-64B6B72C2993}" srcOrd="1" destOrd="0" presId="urn:microsoft.com/office/officeart/2005/8/layout/default"/>
    <dgm:cxn modelId="{E90B2861-22F0-40BA-9EE3-3E2854DD8FBE}" type="presParOf" srcId="{9CD79C09-7973-4189-97DD-ADDB33D85430}" destId="{2AEDBB98-2EC4-47F3-AEA5-6A440A6E3D32}" srcOrd="2" destOrd="0" presId="urn:microsoft.com/office/officeart/2005/8/layout/default"/>
    <dgm:cxn modelId="{94554C1E-89D3-421F-A331-E952BD005E34}" type="presParOf" srcId="{9CD79C09-7973-4189-97DD-ADDB33D85430}" destId="{2CFF40AB-D6ED-418F-932C-1E5137266F38}" srcOrd="3" destOrd="0" presId="urn:microsoft.com/office/officeart/2005/8/layout/default"/>
    <dgm:cxn modelId="{E71B57CF-5982-4802-8765-DB685DFA84EC}" type="presParOf" srcId="{9CD79C09-7973-4189-97DD-ADDB33D85430}" destId="{F874E08E-434A-4EEE-93DB-7ED8B070FBD5}" srcOrd="4" destOrd="0" presId="urn:microsoft.com/office/officeart/2005/8/layout/default"/>
    <dgm:cxn modelId="{4752514A-7212-445D-9D26-785D57CF8045}" type="presParOf" srcId="{9CD79C09-7973-4189-97DD-ADDB33D85430}" destId="{14DEABC9-5C5A-4EDA-B628-D7C0BA080612}" srcOrd="5" destOrd="0" presId="urn:microsoft.com/office/officeart/2005/8/layout/default"/>
    <dgm:cxn modelId="{45423F18-C503-4F44-9CF1-1E777B46FB68}" type="presParOf" srcId="{9CD79C09-7973-4189-97DD-ADDB33D85430}" destId="{5BEF99FE-38CB-494C-B9F8-11EA8DD74D5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86FEB0-E03D-478C-88AE-37E57853D229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</dgm:pt>
    <dgm:pt modelId="{2A1293EC-B5C1-4102-9521-A68C211FD4B3}">
      <dgm:prSet phldrT="[Testo]" custT="1"/>
      <dgm:spPr/>
      <dgm:t>
        <a:bodyPr/>
        <a:lstStyle/>
        <a:p>
          <a:r>
            <a:rPr lang="it-IT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Adozione del  documento sulla sicurezza (DVR)</a:t>
          </a:r>
          <a:endParaRPr lang="it-IT" sz="1000" dirty="0">
            <a:solidFill>
              <a:schemeClr val="bg1"/>
            </a:solidFill>
          </a:endParaRPr>
        </a:p>
      </dgm:t>
    </dgm:pt>
    <dgm:pt modelId="{67CDDA3A-07DC-4B41-82C1-0DA63F80F464}" type="parTrans" cxnId="{4AD27CE8-EB12-4D9A-9079-620DD761E621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8F490A18-A27A-45EC-95FA-5F115CE42BEF}" type="sibTrans" cxnId="{4AD27CE8-EB12-4D9A-9079-620DD761E621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DBA48805-B5A1-489D-8CE9-3572ADE4EC0D}">
      <dgm:prSet custT="1"/>
      <dgm:spPr/>
      <dgm:t>
        <a:bodyPr/>
        <a:lstStyle/>
        <a:p>
          <a:r>
            <a:rPr lang="it-IT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Elaborazione e divulgazione del Piano di evacuazione</a:t>
          </a:r>
        </a:p>
      </dgm:t>
    </dgm:pt>
    <dgm:pt modelId="{08E9D646-7591-45DC-AEEC-4F3D38819D0E}" type="parTrans" cxnId="{27D6A166-F316-436E-A30D-AD751263E9F1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542D85D5-5EDC-44E6-8BC4-CB52923AF92F}" type="sibTrans" cxnId="{27D6A166-F316-436E-A30D-AD751263E9F1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54ABB9E5-7126-43A4-B1AC-CA88E1B3D8A8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</a:pPr>
          <a:r>
            <a:rPr lang="it-IT" sz="85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Formazione </a:t>
          </a:r>
          <a:r>
            <a:rPr lang="it-IT" sz="8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del personale su: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t-IT" sz="8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- D. </a:t>
          </a:r>
          <a:r>
            <a:rPr lang="it-IT" sz="85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Lgs</a:t>
          </a:r>
          <a:r>
            <a:rPr lang="it-IT" sz="8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. 81/2008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t-IT" sz="8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it-IT" sz="85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“Piano di Emergenza ed Evacuazione”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t-IT" sz="85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- Sorveglianza sanitaria </a:t>
          </a:r>
        </a:p>
      </dgm:t>
    </dgm:pt>
    <dgm:pt modelId="{71851B1A-89F4-4998-86EB-E601B943BF91}" type="parTrans" cxnId="{657F539F-89B1-47E8-8BC6-2279A1B04261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976653D8-913D-4E77-97F6-637A5C662783}" type="sibTrans" cxnId="{657F539F-89B1-47E8-8BC6-2279A1B04261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EAF8134D-2254-4C39-9874-4464FD9F93D4}">
      <dgm:prSet custT="1"/>
      <dgm:spPr/>
      <dgm:t>
        <a:bodyPr/>
        <a:lstStyle/>
        <a:p>
          <a:r>
            <a:rPr lang="it-IT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Formazione dei bambini a una cultura della tutela della salute e della sicurezza</a:t>
          </a:r>
          <a:endParaRPr lang="it-IT" sz="1000" b="0" i="0" dirty="0">
            <a:solidFill>
              <a:schemeClr val="bg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1F18BC-CD6A-45ED-A7BD-4DE8022CC0AB}" type="parTrans" cxnId="{125D91B9-9069-4FFF-9388-B48FFD291DC0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99D23A83-AC55-4B99-94D3-04857CF164D9}" type="sibTrans" cxnId="{125D91B9-9069-4FFF-9388-B48FFD291DC0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07C291C6-09A5-4A45-99CF-A17E5B44C803}">
      <dgm:prSet custT="1"/>
      <dgm:spPr/>
      <dgm:t>
        <a:bodyPr/>
        <a:lstStyle/>
        <a:p>
          <a:r>
            <a:rPr lang="it-IT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Prove di evacuazione periodiche alle quali partecipano sia il personale che i bambini</a:t>
          </a:r>
        </a:p>
      </dgm:t>
    </dgm:pt>
    <dgm:pt modelId="{A65F0777-2EDD-4607-B340-75A09AA69935}" type="parTrans" cxnId="{EA8EBA5C-942C-4F90-A839-FEF862BD3332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89E9F58A-A69E-400B-AE0E-EE3AE94E8F53}" type="sibTrans" cxnId="{EA8EBA5C-942C-4F90-A839-FEF862BD3332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7DE1DB6E-10B6-46A7-A564-F748FC067A18}">
      <dgm:prSet custT="1"/>
      <dgm:spPr/>
      <dgm:t>
        <a:bodyPr/>
        <a:lstStyle/>
        <a:p>
          <a:r>
            <a:rPr lang="it-IT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Adozione del Protocollo di sicurezza Covid-19, disposizioni organizzative specifiche e misure di sicurezza anti-</a:t>
          </a:r>
          <a:r>
            <a:rPr lang="it-IT" sz="9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covid</a:t>
          </a:r>
          <a:endParaRPr lang="it-IT" sz="900" dirty="0">
            <a:solidFill>
              <a:schemeClr val="bg1"/>
            </a:solidFill>
          </a:endParaRPr>
        </a:p>
      </dgm:t>
    </dgm:pt>
    <dgm:pt modelId="{D68652F0-2E27-4337-90E2-CD616BC6590E}" type="parTrans" cxnId="{0D531FF2-0BFB-4F34-83FD-4D42D2219EE6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39E03B80-DA60-4193-81CE-52D4D4C862C3}" type="sibTrans" cxnId="{0D531FF2-0BFB-4F34-83FD-4D42D2219EE6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2A6C43CC-AF83-4753-A703-1644779F0FA8}">
      <dgm:prSet custT="1"/>
      <dgm:spPr/>
      <dgm:t>
        <a:bodyPr/>
        <a:lstStyle/>
        <a:p>
          <a:r>
            <a:rPr lang="it-IT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Strutturazione in organismi permanenti con funzioni specifiche in materia di sicurezza</a:t>
          </a:r>
        </a:p>
      </dgm:t>
    </dgm:pt>
    <dgm:pt modelId="{3AC2AE55-1012-4E68-8C8A-C9AF663EF2B6}" type="sibTrans" cxnId="{4A719AA8-86E5-4B0A-8D2A-28BB7CE7D18F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DE0939CA-BE78-4B48-8500-16698DE290A4}" type="parTrans" cxnId="{4A719AA8-86E5-4B0A-8D2A-28BB7CE7D18F}">
      <dgm:prSet/>
      <dgm:spPr/>
      <dgm:t>
        <a:bodyPr/>
        <a:lstStyle/>
        <a:p>
          <a:endParaRPr lang="it-IT" sz="1000">
            <a:solidFill>
              <a:schemeClr val="bg1"/>
            </a:solidFill>
          </a:endParaRPr>
        </a:p>
      </dgm:t>
    </dgm:pt>
    <dgm:pt modelId="{2399C72C-53D1-4355-896B-F2BFE489A462}" type="pres">
      <dgm:prSet presAssocID="{D886FEB0-E03D-478C-88AE-37E57853D229}" presName="Name0" presStyleCnt="0">
        <dgm:presLayoutVars>
          <dgm:chMax val="7"/>
          <dgm:dir/>
          <dgm:animOne val="branch"/>
        </dgm:presLayoutVars>
      </dgm:prSet>
      <dgm:spPr/>
    </dgm:pt>
    <dgm:pt modelId="{EB34D40D-FCEA-466C-B70B-02346294B8A0}" type="pres">
      <dgm:prSet presAssocID="{2A1293EC-B5C1-4102-9521-A68C211FD4B3}" presName="parTx1" presStyleLbl="node1" presStyleIdx="0" presStyleCnt="7"/>
      <dgm:spPr/>
    </dgm:pt>
    <dgm:pt modelId="{C1A2F720-E14B-4909-8062-6D2215493027}" type="pres">
      <dgm:prSet presAssocID="{DBA48805-B5A1-489D-8CE9-3572ADE4EC0D}" presName="parTx2" presStyleLbl="node1" presStyleIdx="1" presStyleCnt="7"/>
      <dgm:spPr/>
    </dgm:pt>
    <dgm:pt modelId="{E3E1353A-DEFC-4649-92AD-C989EE723F57}" type="pres">
      <dgm:prSet presAssocID="{2A6C43CC-AF83-4753-A703-1644779F0FA8}" presName="parTx3" presStyleLbl="node1" presStyleIdx="2" presStyleCnt="7"/>
      <dgm:spPr/>
    </dgm:pt>
    <dgm:pt modelId="{9E4A4C0C-F2E1-4E35-95B2-A9FB991B4261}" type="pres">
      <dgm:prSet presAssocID="{54ABB9E5-7126-43A4-B1AC-CA88E1B3D8A8}" presName="parTx4" presStyleLbl="node1" presStyleIdx="3" presStyleCnt="7"/>
      <dgm:spPr/>
    </dgm:pt>
    <dgm:pt modelId="{E8FDC6E9-A048-4347-A5F2-457B21F599AF}" type="pres">
      <dgm:prSet presAssocID="{EAF8134D-2254-4C39-9874-4464FD9F93D4}" presName="parTx5" presStyleLbl="node1" presStyleIdx="4" presStyleCnt="7"/>
      <dgm:spPr/>
    </dgm:pt>
    <dgm:pt modelId="{4F85F1AD-7EE6-4028-9EFD-3F8CE5D3F003}" type="pres">
      <dgm:prSet presAssocID="{07C291C6-09A5-4A45-99CF-A17E5B44C803}" presName="parTx6" presStyleLbl="node1" presStyleIdx="5" presStyleCnt="7"/>
      <dgm:spPr/>
    </dgm:pt>
    <dgm:pt modelId="{9397085B-85B7-4BF7-AE49-2D313754F3E9}" type="pres">
      <dgm:prSet presAssocID="{7DE1DB6E-10B6-46A7-A564-F748FC067A18}" presName="parTx7" presStyleLbl="node1" presStyleIdx="6" presStyleCnt="7"/>
      <dgm:spPr/>
    </dgm:pt>
  </dgm:ptLst>
  <dgm:cxnLst>
    <dgm:cxn modelId="{9FFF5C0D-99D8-4887-9066-ACECF1BCEBC7}" type="presOf" srcId="{DBA48805-B5A1-489D-8CE9-3572ADE4EC0D}" destId="{C1A2F720-E14B-4909-8062-6D2215493027}" srcOrd="0" destOrd="0" presId="urn:microsoft.com/office/officeart/2009/3/layout/SubStepProcess"/>
    <dgm:cxn modelId="{2BCB711E-C6E9-402F-B105-B4F85272A590}" type="presOf" srcId="{2A6C43CC-AF83-4753-A703-1644779F0FA8}" destId="{E3E1353A-DEFC-4649-92AD-C989EE723F57}" srcOrd="0" destOrd="0" presId="urn:microsoft.com/office/officeart/2009/3/layout/SubStepProcess"/>
    <dgm:cxn modelId="{44BBF21E-A895-4E9A-AEAF-E498C523BC8B}" type="presOf" srcId="{D886FEB0-E03D-478C-88AE-37E57853D229}" destId="{2399C72C-53D1-4355-896B-F2BFE489A462}" srcOrd="0" destOrd="0" presId="urn:microsoft.com/office/officeart/2009/3/layout/SubStepProcess"/>
    <dgm:cxn modelId="{EA8EBA5C-942C-4F90-A839-FEF862BD3332}" srcId="{D886FEB0-E03D-478C-88AE-37E57853D229}" destId="{07C291C6-09A5-4A45-99CF-A17E5B44C803}" srcOrd="5" destOrd="0" parTransId="{A65F0777-2EDD-4607-B340-75A09AA69935}" sibTransId="{89E9F58A-A69E-400B-AE0E-EE3AE94E8F53}"/>
    <dgm:cxn modelId="{27D6A166-F316-436E-A30D-AD751263E9F1}" srcId="{D886FEB0-E03D-478C-88AE-37E57853D229}" destId="{DBA48805-B5A1-489D-8CE9-3572ADE4EC0D}" srcOrd="1" destOrd="0" parTransId="{08E9D646-7591-45DC-AEEC-4F3D38819D0E}" sibTransId="{542D85D5-5EDC-44E6-8BC4-CB52923AF92F}"/>
    <dgm:cxn modelId="{D4E6AA97-8F9D-48B8-8045-8E2BC65911C1}" type="presOf" srcId="{2A1293EC-B5C1-4102-9521-A68C211FD4B3}" destId="{EB34D40D-FCEA-466C-B70B-02346294B8A0}" srcOrd="0" destOrd="0" presId="urn:microsoft.com/office/officeart/2009/3/layout/SubStepProcess"/>
    <dgm:cxn modelId="{657F539F-89B1-47E8-8BC6-2279A1B04261}" srcId="{D886FEB0-E03D-478C-88AE-37E57853D229}" destId="{54ABB9E5-7126-43A4-B1AC-CA88E1B3D8A8}" srcOrd="3" destOrd="0" parTransId="{71851B1A-89F4-4998-86EB-E601B943BF91}" sibTransId="{976653D8-913D-4E77-97F6-637A5C662783}"/>
    <dgm:cxn modelId="{4A719AA8-86E5-4B0A-8D2A-28BB7CE7D18F}" srcId="{D886FEB0-E03D-478C-88AE-37E57853D229}" destId="{2A6C43CC-AF83-4753-A703-1644779F0FA8}" srcOrd="2" destOrd="0" parTransId="{DE0939CA-BE78-4B48-8500-16698DE290A4}" sibTransId="{3AC2AE55-1012-4E68-8C8A-C9AF663EF2B6}"/>
    <dgm:cxn modelId="{125D91B9-9069-4FFF-9388-B48FFD291DC0}" srcId="{D886FEB0-E03D-478C-88AE-37E57853D229}" destId="{EAF8134D-2254-4C39-9874-4464FD9F93D4}" srcOrd="4" destOrd="0" parTransId="{4F1F18BC-CD6A-45ED-A7BD-4DE8022CC0AB}" sibTransId="{99D23A83-AC55-4B99-94D3-04857CF164D9}"/>
    <dgm:cxn modelId="{3604EBC3-32FF-451B-A388-881C6F0D871B}" type="presOf" srcId="{EAF8134D-2254-4C39-9874-4464FD9F93D4}" destId="{E8FDC6E9-A048-4347-A5F2-457B21F599AF}" srcOrd="0" destOrd="0" presId="urn:microsoft.com/office/officeart/2009/3/layout/SubStepProcess"/>
    <dgm:cxn modelId="{AA1AA3C7-01CE-4AD9-A561-2D464B86FDE6}" type="presOf" srcId="{7DE1DB6E-10B6-46A7-A564-F748FC067A18}" destId="{9397085B-85B7-4BF7-AE49-2D313754F3E9}" srcOrd="0" destOrd="0" presId="urn:microsoft.com/office/officeart/2009/3/layout/SubStepProcess"/>
    <dgm:cxn modelId="{D21FF1DC-C9DA-4145-A45C-E10C8E403E46}" type="presOf" srcId="{07C291C6-09A5-4A45-99CF-A17E5B44C803}" destId="{4F85F1AD-7EE6-4028-9EFD-3F8CE5D3F003}" srcOrd="0" destOrd="0" presId="urn:microsoft.com/office/officeart/2009/3/layout/SubStepProcess"/>
    <dgm:cxn modelId="{4AD27CE8-EB12-4D9A-9079-620DD761E621}" srcId="{D886FEB0-E03D-478C-88AE-37E57853D229}" destId="{2A1293EC-B5C1-4102-9521-A68C211FD4B3}" srcOrd="0" destOrd="0" parTransId="{67CDDA3A-07DC-4B41-82C1-0DA63F80F464}" sibTransId="{8F490A18-A27A-45EC-95FA-5F115CE42BEF}"/>
    <dgm:cxn modelId="{0D531FF2-0BFB-4F34-83FD-4D42D2219EE6}" srcId="{D886FEB0-E03D-478C-88AE-37E57853D229}" destId="{7DE1DB6E-10B6-46A7-A564-F748FC067A18}" srcOrd="6" destOrd="0" parTransId="{D68652F0-2E27-4337-90E2-CD616BC6590E}" sibTransId="{39E03B80-DA60-4193-81CE-52D4D4C862C3}"/>
    <dgm:cxn modelId="{861D68FE-7773-44F1-A172-BF91A5E29FBC}" type="presOf" srcId="{54ABB9E5-7126-43A4-B1AC-CA88E1B3D8A8}" destId="{9E4A4C0C-F2E1-4E35-95B2-A9FB991B4261}" srcOrd="0" destOrd="0" presId="urn:microsoft.com/office/officeart/2009/3/layout/SubStepProcess"/>
    <dgm:cxn modelId="{1901F40E-A2A3-4DAC-9BA3-9E7B92CBAC26}" type="presParOf" srcId="{2399C72C-53D1-4355-896B-F2BFE489A462}" destId="{EB34D40D-FCEA-466C-B70B-02346294B8A0}" srcOrd="0" destOrd="0" presId="urn:microsoft.com/office/officeart/2009/3/layout/SubStepProcess"/>
    <dgm:cxn modelId="{F23B347B-BC90-4C2E-A64E-5155285372C8}" type="presParOf" srcId="{2399C72C-53D1-4355-896B-F2BFE489A462}" destId="{C1A2F720-E14B-4909-8062-6D2215493027}" srcOrd="1" destOrd="0" presId="urn:microsoft.com/office/officeart/2009/3/layout/SubStepProcess"/>
    <dgm:cxn modelId="{8B13CCE0-5B48-4AE2-AC50-37AE648F0008}" type="presParOf" srcId="{2399C72C-53D1-4355-896B-F2BFE489A462}" destId="{E3E1353A-DEFC-4649-92AD-C989EE723F57}" srcOrd="2" destOrd="0" presId="urn:microsoft.com/office/officeart/2009/3/layout/SubStepProcess"/>
    <dgm:cxn modelId="{CC36013B-F3A1-401D-9FEA-2B404E9B0A51}" type="presParOf" srcId="{2399C72C-53D1-4355-896B-F2BFE489A462}" destId="{9E4A4C0C-F2E1-4E35-95B2-A9FB991B4261}" srcOrd="3" destOrd="0" presId="urn:microsoft.com/office/officeart/2009/3/layout/SubStepProcess"/>
    <dgm:cxn modelId="{09E2D6C7-471A-41D5-9EEA-6378DA9477AE}" type="presParOf" srcId="{2399C72C-53D1-4355-896B-F2BFE489A462}" destId="{E8FDC6E9-A048-4347-A5F2-457B21F599AF}" srcOrd="4" destOrd="0" presId="urn:microsoft.com/office/officeart/2009/3/layout/SubStepProcess"/>
    <dgm:cxn modelId="{B8C55F8B-8B67-4CF6-8710-9E988249669A}" type="presParOf" srcId="{2399C72C-53D1-4355-896B-F2BFE489A462}" destId="{4F85F1AD-7EE6-4028-9EFD-3F8CE5D3F003}" srcOrd="5" destOrd="0" presId="urn:microsoft.com/office/officeart/2009/3/layout/SubStepProcess"/>
    <dgm:cxn modelId="{0834ECE8-66B6-45D8-8BA6-7FCC302AAFA8}" type="presParOf" srcId="{2399C72C-53D1-4355-896B-F2BFE489A462}" destId="{9397085B-85B7-4BF7-AE49-2D313754F3E9}" srcOrd="6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6393B-0D7A-4138-9EB0-0E52894620AB}">
      <dsp:nvSpPr>
        <dsp:cNvPr id="0" name=""/>
        <dsp:cNvSpPr/>
      </dsp:nvSpPr>
      <dsp:spPr>
        <a:xfrm>
          <a:off x="1403485" y="1196767"/>
          <a:ext cx="760549" cy="345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190"/>
              </a:lnTo>
              <a:lnTo>
                <a:pt x="760549" y="227190"/>
              </a:lnTo>
              <a:lnTo>
                <a:pt x="760549" y="345378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85819-7687-4978-98FE-D48767002C0D}">
      <dsp:nvSpPr>
        <dsp:cNvPr id="0" name=""/>
        <dsp:cNvSpPr/>
      </dsp:nvSpPr>
      <dsp:spPr>
        <a:xfrm>
          <a:off x="642935" y="1196767"/>
          <a:ext cx="760549" cy="345378"/>
        </a:xfrm>
        <a:custGeom>
          <a:avLst/>
          <a:gdLst/>
          <a:ahLst/>
          <a:cxnLst/>
          <a:rect l="0" t="0" r="0" b="0"/>
          <a:pathLst>
            <a:path>
              <a:moveTo>
                <a:pt x="760549" y="0"/>
              </a:moveTo>
              <a:lnTo>
                <a:pt x="760549" y="227190"/>
              </a:lnTo>
              <a:lnTo>
                <a:pt x="0" y="227190"/>
              </a:lnTo>
              <a:lnTo>
                <a:pt x="0" y="345378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2C6BA-9D43-4385-9A21-75B555CD7516}">
      <dsp:nvSpPr>
        <dsp:cNvPr id="0" name=""/>
        <dsp:cNvSpPr/>
      </dsp:nvSpPr>
      <dsp:spPr>
        <a:xfrm>
          <a:off x="383316" y="633968"/>
          <a:ext cx="2040337" cy="56279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DSGA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Dott. Eleuterio Testa </a:t>
          </a:r>
        </a:p>
      </dsp:txBody>
      <dsp:txXfrm>
        <a:off x="383316" y="633968"/>
        <a:ext cx="2040337" cy="562799"/>
      </dsp:txXfrm>
    </dsp:sp>
    <dsp:sp modelId="{BAB1FC6D-B1AF-42DF-A911-57E58AE802F9}">
      <dsp:nvSpPr>
        <dsp:cNvPr id="0" name=""/>
        <dsp:cNvSpPr/>
      </dsp:nvSpPr>
      <dsp:spPr>
        <a:xfrm>
          <a:off x="573" y="1542146"/>
          <a:ext cx="1284723" cy="56279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Ufficio di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Segreteria</a:t>
          </a:r>
        </a:p>
      </dsp:txBody>
      <dsp:txXfrm>
        <a:off x="573" y="1542146"/>
        <a:ext cx="1284723" cy="562799"/>
      </dsp:txXfrm>
    </dsp:sp>
    <dsp:sp modelId="{A1976BF4-08FB-4AF0-A3F0-CCF57C541C1E}">
      <dsp:nvSpPr>
        <dsp:cNvPr id="0" name=""/>
        <dsp:cNvSpPr/>
      </dsp:nvSpPr>
      <dsp:spPr>
        <a:xfrm>
          <a:off x="1521673" y="1542146"/>
          <a:ext cx="1284723" cy="56279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Collaboratori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scolastici</a:t>
          </a:r>
        </a:p>
      </dsp:txBody>
      <dsp:txXfrm>
        <a:off x="1521673" y="1542146"/>
        <a:ext cx="1284723" cy="5627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2D488-CF75-4B06-903E-5FE646A94CD0}">
      <dsp:nvSpPr>
        <dsp:cNvPr id="0" name=""/>
        <dsp:cNvSpPr/>
      </dsp:nvSpPr>
      <dsp:spPr>
        <a:xfrm>
          <a:off x="5190631" y="2609575"/>
          <a:ext cx="794974" cy="1386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7487" y="0"/>
              </a:lnTo>
              <a:lnTo>
                <a:pt x="397487" y="1386691"/>
              </a:lnTo>
              <a:lnTo>
                <a:pt x="794974" y="1386691"/>
              </a:lnTo>
            </a:path>
          </a:pathLst>
        </a:custGeom>
        <a:noFill/>
        <a:ln w="19050" cap="rnd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48159" y="3262961"/>
        <a:ext cx="79920" cy="79920"/>
      </dsp:txXfrm>
    </dsp:sp>
    <dsp:sp modelId="{E909845C-D7B4-41D7-87C5-DBD7C049D95E}">
      <dsp:nvSpPr>
        <dsp:cNvPr id="0" name=""/>
        <dsp:cNvSpPr/>
      </dsp:nvSpPr>
      <dsp:spPr>
        <a:xfrm>
          <a:off x="5190631" y="2609575"/>
          <a:ext cx="794974" cy="99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7487" y="0"/>
              </a:lnTo>
              <a:lnTo>
                <a:pt x="397487" y="99757"/>
              </a:lnTo>
              <a:lnTo>
                <a:pt x="794974" y="99757"/>
              </a:lnTo>
            </a:path>
          </a:pathLst>
        </a:custGeom>
        <a:noFill/>
        <a:ln w="19050" cap="rnd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68089" y="2639424"/>
        <a:ext cx="40060" cy="40060"/>
      </dsp:txXfrm>
    </dsp:sp>
    <dsp:sp modelId="{66F57CA0-19FC-436F-9489-AD3979247E81}">
      <dsp:nvSpPr>
        <dsp:cNvPr id="0" name=""/>
        <dsp:cNvSpPr/>
      </dsp:nvSpPr>
      <dsp:spPr>
        <a:xfrm>
          <a:off x="5190631" y="1422400"/>
          <a:ext cx="794974" cy="1187175"/>
        </a:xfrm>
        <a:custGeom>
          <a:avLst/>
          <a:gdLst/>
          <a:ahLst/>
          <a:cxnLst/>
          <a:rect l="0" t="0" r="0" b="0"/>
          <a:pathLst>
            <a:path>
              <a:moveTo>
                <a:pt x="0" y="1187175"/>
              </a:moveTo>
              <a:lnTo>
                <a:pt x="397487" y="1187175"/>
              </a:lnTo>
              <a:lnTo>
                <a:pt x="397487" y="0"/>
              </a:lnTo>
              <a:lnTo>
                <a:pt x="794974" y="0"/>
              </a:lnTo>
            </a:path>
          </a:pathLst>
        </a:custGeom>
        <a:noFill/>
        <a:ln w="19050" cap="rnd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52400" y="1980268"/>
        <a:ext cx="71438" cy="71438"/>
      </dsp:txXfrm>
    </dsp:sp>
    <dsp:sp modelId="{8F8CF9AB-2076-4D30-BCBD-2F3E9A22A0EE}">
      <dsp:nvSpPr>
        <dsp:cNvPr id="0" name=""/>
        <dsp:cNvSpPr/>
      </dsp:nvSpPr>
      <dsp:spPr>
        <a:xfrm rot="16200000">
          <a:off x="2550156" y="484225"/>
          <a:ext cx="1030251" cy="425069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00449" y="534518"/>
        <a:ext cx="929665" cy="4150113"/>
      </dsp:txXfrm>
    </dsp:sp>
    <dsp:sp modelId="{6A6A6254-FA9F-4F12-9084-8C15D453090F}">
      <dsp:nvSpPr>
        <dsp:cNvPr id="0" name=""/>
        <dsp:cNvSpPr/>
      </dsp:nvSpPr>
      <dsp:spPr>
        <a:xfrm>
          <a:off x="5985606" y="907626"/>
          <a:ext cx="4355475" cy="10295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RSPP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Resp.le</a:t>
          </a:r>
          <a:r>
            <a:rPr lang="it-IT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Servizio di Prevenzione e Protezione</a:t>
          </a:r>
        </a:p>
      </dsp:txBody>
      <dsp:txXfrm>
        <a:off x="5985606" y="907626"/>
        <a:ext cx="4355475" cy="1029546"/>
      </dsp:txXfrm>
    </dsp:sp>
    <dsp:sp modelId="{5E3E52D0-AE30-4FC3-98F1-3D68927BF46F}">
      <dsp:nvSpPr>
        <dsp:cNvPr id="0" name=""/>
        <dsp:cNvSpPr/>
      </dsp:nvSpPr>
      <dsp:spPr>
        <a:xfrm>
          <a:off x="5985606" y="2194560"/>
          <a:ext cx="4384516" cy="10295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ASPP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Addetto al servizio di Protezione e Prevenzione</a:t>
          </a:r>
        </a:p>
      </dsp:txBody>
      <dsp:txXfrm>
        <a:off x="5985606" y="2194560"/>
        <a:ext cx="4384516" cy="1029546"/>
      </dsp:txXfrm>
    </dsp:sp>
    <dsp:sp modelId="{82B6A20D-6963-4B6D-9FC9-0603C46D4AD6}">
      <dsp:nvSpPr>
        <dsp:cNvPr id="0" name=""/>
        <dsp:cNvSpPr/>
      </dsp:nvSpPr>
      <dsp:spPr>
        <a:xfrm>
          <a:off x="5985606" y="3481493"/>
          <a:ext cx="4413558" cy="10295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RLS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Rappresentante dei Lavoratori per la Sicurezza</a:t>
          </a:r>
        </a:p>
      </dsp:txBody>
      <dsp:txXfrm>
        <a:off x="5985606" y="3481493"/>
        <a:ext cx="4413558" cy="10295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32AFE-74DD-462C-819A-B0E982A250F2}">
      <dsp:nvSpPr>
        <dsp:cNvPr id="0" name=""/>
        <dsp:cNvSpPr/>
      </dsp:nvSpPr>
      <dsp:spPr>
        <a:xfrm>
          <a:off x="986" y="538265"/>
          <a:ext cx="1615869" cy="1615869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27" tIns="15240" rIns="8892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INCLUSIONE E PARI OPPORTUNITÀ</a:t>
          </a:r>
        </a:p>
      </dsp:txBody>
      <dsp:txXfrm>
        <a:off x="237625" y="774904"/>
        <a:ext cx="1142591" cy="1142591"/>
      </dsp:txXfrm>
    </dsp:sp>
    <dsp:sp modelId="{9DA002E0-99D8-4B91-B852-3DD126ECF1F8}">
      <dsp:nvSpPr>
        <dsp:cNvPr id="0" name=""/>
        <dsp:cNvSpPr/>
      </dsp:nvSpPr>
      <dsp:spPr>
        <a:xfrm>
          <a:off x="1293681" y="538265"/>
          <a:ext cx="1615869" cy="1615869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27" tIns="15240" rIns="8892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DIDATTICA INNOVATIVA </a:t>
          </a:r>
        </a:p>
      </dsp:txBody>
      <dsp:txXfrm>
        <a:off x="1530320" y="774904"/>
        <a:ext cx="1142591" cy="1142591"/>
      </dsp:txXfrm>
    </dsp:sp>
    <dsp:sp modelId="{D67C3753-332F-4EF3-B5A0-05D8B12BE333}">
      <dsp:nvSpPr>
        <dsp:cNvPr id="0" name=""/>
        <dsp:cNvSpPr/>
      </dsp:nvSpPr>
      <dsp:spPr>
        <a:xfrm>
          <a:off x="2586377" y="538265"/>
          <a:ext cx="1615869" cy="1615869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27" tIns="13970" rIns="88927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SPAZI ATTREZZATI PER DIDATTICA LABORATORIALE </a:t>
          </a:r>
        </a:p>
      </dsp:txBody>
      <dsp:txXfrm>
        <a:off x="2823016" y="774904"/>
        <a:ext cx="1142591" cy="1142591"/>
      </dsp:txXfrm>
    </dsp:sp>
    <dsp:sp modelId="{EECB83A5-0081-4097-BEC0-426BA9ED3565}">
      <dsp:nvSpPr>
        <dsp:cNvPr id="0" name=""/>
        <dsp:cNvSpPr/>
      </dsp:nvSpPr>
      <dsp:spPr>
        <a:xfrm>
          <a:off x="3879072" y="538265"/>
          <a:ext cx="1615869" cy="1615869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27" tIns="15240" rIns="8892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TEMPO PIENO CON MENSA SCOLASTICA</a:t>
          </a:r>
        </a:p>
      </dsp:txBody>
      <dsp:txXfrm>
        <a:off x="4115711" y="774904"/>
        <a:ext cx="1142591" cy="1142591"/>
      </dsp:txXfrm>
    </dsp:sp>
    <dsp:sp modelId="{D8DC4BF2-3764-4F75-9557-C379EBC5281A}">
      <dsp:nvSpPr>
        <dsp:cNvPr id="0" name=""/>
        <dsp:cNvSpPr/>
      </dsp:nvSpPr>
      <dsp:spPr>
        <a:xfrm>
          <a:off x="5171767" y="538265"/>
          <a:ext cx="1615869" cy="1615869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27" tIns="15240" rIns="8892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BIBLIOTECA </a:t>
          </a:r>
        </a:p>
      </dsp:txBody>
      <dsp:txXfrm>
        <a:off x="5408406" y="774904"/>
        <a:ext cx="1142591" cy="1142591"/>
      </dsp:txXfrm>
    </dsp:sp>
    <dsp:sp modelId="{DF727160-1536-4FA9-8F1A-6527BD50833A}">
      <dsp:nvSpPr>
        <dsp:cNvPr id="0" name=""/>
        <dsp:cNvSpPr/>
      </dsp:nvSpPr>
      <dsp:spPr>
        <a:xfrm>
          <a:off x="6464463" y="577240"/>
          <a:ext cx="1615869" cy="1615869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27" tIns="15240" rIns="8892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SPAZI ESTERNI DOVE CONSUMARE LA MERENDA NELLE BELLE GIORNATE</a:t>
          </a:r>
        </a:p>
      </dsp:txBody>
      <dsp:txXfrm>
        <a:off x="6701102" y="813879"/>
        <a:ext cx="1142591" cy="11425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AC175-B182-4FCD-B6F1-DD81E9A0ACFD}">
      <dsp:nvSpPr>
        <dsp:cNvPr id="0" name=""/>
        <dsp:cNvSpPr/>
      </dsp:nvSpPr>
      <dsp:spPr>
        <a:xfrm>
          <a:off x="18728" y="488072"/>
          <a:ext cx="1642223" cy="1642223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377" tIns="15240" rIns="9037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PRESENZA DI LIM NELLA MAGGIOR PARTE DELLE AULE</a:t>
          </a:r>
        </a:p>
      </dsp:txBody>
      <dsp:txXfrm>
        <a:off x="259226" y="728570"/>
        <a:ext cx="1161227" cy="1161227"/>
      </dsp:txXfrm>
    </dsp:sp>
    <dsp:sp modelId="{4941C377-6C10-42E4-86BA-70B1AC2314BA}">
      <dsp:nvSpPr>
        <dsp:cNvPr id="0" name=""/>
        <dsp:cNvSpPr/>
      </dsp:nvSpPr>
      <dsp:spPr>
        <a:xfrm>
          <a:off x="1314781" y="525088"/>
          <a:ext cx="1642223" cy="1642223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377" tIns="15240" rIns="9037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LABORATORI PER SVILUPPARE LA CREATIVITÀ</a:t>
          </a:r>
        </a:p>
      </dsp:txBody>
      <dsp:txXfrm>
        <a:off x="1555279" y="765586"/>
        <a:ext cx="1161227" cy="1161227"/>
      </dsp:txXfrm>
    </dsp:sp>
    <dsp:sp modelId="{2283E708-4FE0-4039-BA94-9AFB023F83E8}">
      <dsp:nvSpPr>
        <dsp:cNvPr id="0" name=""/>
        <dsp:cNvSpPr/>
      </dsp:nvSpPr>
      <dsp:spPr>
        <a:xfrm>
          <a:off x="2628560" y="525088"/>
          <a:ext cx="1642223" cy="1642223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377" tIns="12700" rIns="90377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GIORNATE DEDICATE A TEMI DI INTERESSE NAZIONALE E INTERNAZIONALE</a:t>
          </a:r>
        </a:p>
      </dsp:txBody>
      <dsp:txXfrm>
        <a:off x="2869058" y="765586"/>
        <a:ext cx="1161227" cy="1161227"/>
      </dsp:txXfrm>
    </dsp:sp>
    <dsp:sp modelId="{79411A03-5013-4F11-BEE8-D87A701366F2}">
      <dsp:nvSpPr>
        <dsp:cNvPr id="0" name=""/>
        <dsp:cNvSpPr/>
      </dsp:nvSpPr>
      <dsp:spPr>
        <a:xfrm>
          <a:off x="3942340" y="525088"/>
          <a:ext cx="1642223" cy="1642223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377" tIns="15240" rIns="9037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PROGETTI DELL’OFFERTA FORMATIVA DELLA SCUOLA E PROGETTI PON </a:t>
          </a:r>
        </a:p>
      </dsp:txBody>
      <dsp:txXfrm>
        <a:off x="4182838" y="765586"/>
        <a:ext cx="1161227" cy="1161227"/>
      </dsp:txXfrm>
    </dsp:sp>
    <dsp:sp modelId="{BB79304E-25AB-4804-AB27-0A683C80C949}">
      <dsp:nvSpPr>
        <dsp:cNvPr id="0" name=""/>
        <dsp:cNvSpPr/>
      </dsp:nvSpPr>
      <dsp:spPr>
        <a:xfrm>
          <a:off x="5256119" y="525088"/>
          <a:ext cx="1642223" cy="1642223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377" tIns="15240" rIns="9037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USCITE DIDATTICHE, VISITE GUIDATE E VIAGGI D’ISTRUZIONE</a:t>
          </a:r>
        </a:p>
      </dsp:txBody>
      <dsp:txXfrm>
        <a:off x="5496617" y="765586"/>
        <a:ext cx="1161227" cy="1161227"/>
      </dsp:txXfrm>
    </dsp:sp>
    <dsp:sp modelId="{E44E3759-6F97-4A52-929C-9B9879D3A129}">
      <dsp:nvSpPr>
        <dsp:cNvPr id="0" name=""/>
        <dsp:cNvSpPr/>
      </dsp:nvSpPr>
      <dsp:spPr>
        <a:xfrm>
          <a:off x="6569898" y="525088"/>
          <a:ext cx="1642223" cy="1642223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377" tIns="15240" rIns="9037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F7DF0"/>
              </a:solidFill>
              <a:latin typeface="Calibri" panose="020F0502020204030204" pitchFamily="34" charset="0"/>
              <a:cs typeface="Calibri" panose="020F0502020204030204" pitchFamily="34" charset="0"/>
            </a:rPr>
            <a:t>PERCORSO SCOLASTICO CONTINUO E PROGRESSIVO </a:t>
          </a:r>
        </a:p>
      </dsp:txBody>
      <dsp:txXfrm>
        <a:off x="6810396" y="765586"/>
        <a:ext cx="1161227" cy="1161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CD13E-D8F8-4E84-907D-BC8E2F8FDFF5}">
      <dsp:nvSpPr>
        <dsp:cNvPr id="0" name=""/>
        <dsp:cNvSpPr/>
      </dsp:nvSpPr>
      <dsp:spPr>
        <a:xfrm>
          <a:off x="4985371" y="548610"/>
          <a:ext cx="1745591" cy="106420"/>
        </a:xfrm>
        <a:custGeom>
          <a:avLst/>
          <a:gdLst/>
          <a:ahLst/>
          <a:cxnLst/>
          <a:rect l="0" t="0" r="0" b="0"/>
          <a:pathLst>
            <a:path>
              <a:moveTo>
                <a:pt x="0" y="106420"/>
              </a:moveTo>
              <a:lnTo>
                <a:pt x="1745591" y="0"/>
              </a:lnTo>
            </a:path>
          </a:pathLst>
        </a:custGeom>
        <a:noFill/>
        <a:ln w="381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D0E4C-3C2A-4214-9CB4-6D05FBB6A0DF}">
      <dsp:nvSpPr>
        <dsp:cNvPr id="0" name=""/>
        <dsp:cNvSpPr/>
      </dsp:nvSpPr>
      <dsp:spPr>
        <a:xfrm>
          <a:off x="4588746" y="1400702"/>
          <a:ext cx="1305027" cy="221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82"/>
              </a:lnTo>
              <a:lnTo>
                <a:pt x="1305027" y="221282"/>
              </a:lnTo>
            </a:path>
          </a:pathLst>
        </a:custGeom>
        <a:noFill/>
        <a:ln w="381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DD7CF-62E5-4317-B143-A9FEBC8D81B0}">
      <dsp:nvSpPr>
        <dsp:cNvPr id="0" name=""/>
        <dsp:cNvSpPr/>
      </dsp:nvSpPr>
      <dsp:spPr>
        <a:xfrm>
          <a:off x="4936566" y="655031"/>
          <a:ext cx="91440" cy="178271"/>
        </a:xfrm>
        <a:custGeom>
          <a:avLst/>
          <a:gdLst/>
          <a:ahLst/>
          <a:cxnLst/>
          <a:rect l="0" t="0" r="0" b="0"/>
          <a:pathLst>
            <a:path>
              <a:moveTo>
                <a:pt x="48805" y="0"/>
              </a:moveTo>
              <a:lnTo>
                <a:pt x="48805" y="89271"/>
              </a:lnTo>
              <a:lnTo>
                <a:pt x="45720" y="89271"/>
              </a:lnTo>
              <a:lnTo>
                <a:pt x="45720" y="178271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489CC-B7AD-49BB-90FC-CEA372D1ACA1}">
      <dsp:nvSpPr>
        <dsp:cNvPr id="0" name=""/>
        <dsp:cNvSpPr/>
      </dsp:nvSpPr>
      <dsp:spPr>
        <a:xfrm>
          <a:off x="3820438" y="655031"/>
          <a:ext cx="1164933" cy="178271"/>
        </a:xfrm>
        <a:custGeom>
          <a:avLst/>
          <a:gdLst/>
          <a:ahLst/>
          <a:cxnLst/>
          <a:rect l="0" t="0" r="0" b="0"/>
          <a:pathLst>
            <a:path>
              <a:moveTo>
                <a:pt x="1164933" y="0"/>
              </a:moveTo>
              <a:lnTo>
                <a:pt x="1164933" y="89271"/>
              </a:lnTo>
              <a:lnTo>
                <a:pt x="0" y="89271"/>
              </a:lnTo>
              <a:lnTo>
                <a:pt x="0" y="178271"/>
              </a:lnTo>
            </a:path>
          </a:pathLst>
        </a:custGeom>
        <a:noFill/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50105-A948-4449-A1CC-85BA7676D7D5}">
      <dsp:nvSpPr>
        <dsp:cNvPr id="0" name=""/>
        <dsp:cNvSpPr/>
      </dsp:nvSpPr>
      <dsp:spPr>
        <a:xfrm>
          <a:off x="2181254" y="4422456"/>
          <a:ext cx="91440" cy="445770"/>
        </a:xfrm>
        <a:custGeom>
          <a:avLst/>
          <a:gdLst/>
          <a:ahLst/>
          <a:cxnLst/>
          <a:rect l="0" t="0" r="0" b="0"/>
          <a:pathLst>
            <a:path>
              <a:moveTo>
                <a:pt x="83795" y="0"/>
              </a:moveTo>
              <a:lnTo>
                <a:pt x="45720" y="445770"/>
              </a:lnTo>
            </a:path>
          </a:pathLst>
        </a:cu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751F9-EB0F-4EA5-BBAE-8AF972CE2B22}">
      <dsp:nvSpPr>
        <dsp:cNvPr id="0" name=""/>
        <dsp:cNvSpPr/>
      </dsp:nvSpPr>
      <dsp:spPr>
        <a:xfrm>
          <a:off x="2612869" y="3669025"/>
          <a:ext cx="91440" cy="1779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998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A14D3-3D05-4E5F-82A1-8F80F9E35FCE}">
      <dsp:nvSpPr>
        <dsp:cNvPr id="0" name=""/>
        <dsp:cNvSpPr/>
      </dsp:nvSpPr>
      <dsp:spPr>
        <a:xfrm>
          <a:off x="2612869" y="2915595"/>
          <a:ext cx="91440" cy="1779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998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8B3A8-0D96-42DC-9FE3-15E479E95777}">
      <dsp:nvSpPr>
        <dsp:cNvPr id="0" name=""/>
        <dsp:cNvSpPr/>
      </dsp:nvSpPr>
      <dsp:spPr>
        <a:xfrm>
          <a:off x="2612869" y="2162164"/>
          <a:ext cx="91440" cy="1779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998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DBE9A-DD72-4237-BA6F-077C6DD7DAC6}">
      <dsp:nvSpPr>
        <dsp:cNvPr id="0" name=""/>
        <dsp:cNvSpPr/>
      </dsp:nvSpPr>
      <dsp:spPr>
        <a:xfrm>
          <a:off x="2612869" y="1408734"/>
          <a:ext cx="91440" cy="1779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998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CA8FC-1ED9-4936-AD7D-037797C5992F}">
      <dsp:nvSpPr>
        <dsp:cNvPr id="0" name=""/>
        <dsp:cNvSpPr/>
      </dsp:nvSpPr>
      <dsp:spPr>
        <a:xfrm>
          <a:off x="2658589" y="655031"/>
          <a:ext cx="2326782" cy="178271"/>
        </a:xfrm>
        <a:custGeom>
          <a:avLst/>
          <a:gdLst/>
          <a:ahLst/>
          <a:cxnLst/>
          <a:rect l="0" t="0" r="0" b="0"/>
          <a:pathLst>
            <a:path>
              <a:moveTo>
                <a:pt x="2326782" y="0"/>
              </a:moveTo>
              <a:lnTo>
                <a:pt x="2326782" y="89271"/>
              </a:lnTo>
              <a:lnTo>
                <a:pt x="0" y="89271"/>
              </a:lnTo>
              <a:lnTo>
                <a:pt x="0" y="178271"/>
              </a:lnTo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4A479-7D55-4279-874E-663DFFA235E3}">
      <dsp:nvSpPr>
        <dsp:cNvPr id="0" name=""/>
        <dsp:cNvSpPr/>
      </dsp:nvSpPr>
      <dsp:spPr>
        <a:xfrm>
          <a:off x="1496740" y="655031"/>
          <a:ext cx="3488631" cy="178271"/>
        </a:xfrm>
        <a:custGeom>
          <a:avLst/>
          <a:gdLst/>
          <a:ahLst/>
          <a:cxnLst/>
          <a:rect l="0" t="0" r="0" b="0"/>
          <a:pathLst>
            <a:path>
              <a:moveTo>
                <a:pt x="3488631" y="0"/>
              </a:moveTo>
              <a:lnTo>
                <a:pt x="3488631" y="89271"/>
              </a:lnTo>
              <a:lnTo>
                <a:pt x="0" y="89271"/>
              </a:lnTo>
              <a:lnTo>
                <a:pt x="0" y="178271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B863E-866E-4218-9942-4A5AA42FE88C}">
      <dsp:nvSpPr>
        <dsp:cNvPr id="0" name=""/>
        <dsp:cNvSpPr/>
      </dsp:nvSpPr>
      <dsp:spPr>
        <a:xfrm>
          <a:off x="4115767" y="0"/>
          <a:ext cx="1739208" cy="655031"/>
        </a:xfrm>
        <a:prstGeom prst="rect">
          <a:avLst/>
        </a:prstGeom>
        <a:solidFill>
          <a:srgbClr val="F9B9EB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DIRIGENTE SCOLASTICO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Prof. Antonio </a:t>
          </a:r>
          <a:r>
            <a:rPr lang="it-IT" sz="1200" kern="1200" dirty="0" err="1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Tubiello</a:t>
          </a:r>
          <a:endParaRPr lang="it-IT" sz="1200" kern="1200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15767" y="0"/>
        <a:ext cx="1739208" cy="655031"/>
      </dsp:txXfrm>
    </dsp:sp>
    <dsp:sp modelId="{43716069-465E-482A-B212-62E9285DEB93}">
      <dsp:nvSpPr>
        <dsp:cNvPr id="0" name=""/>
        <dsp:cNvSpPr/>
      </dsp:nvSpPr>
      <dsp:spPr>
        <a:xfrm>
          <a:off x="1004815" y="833302"/>
          <a:ext cx="983849" cy="567400"/>
        </a:xfrm>
        <a:prstGeom prst="rect">
          <a:avLst/>
        </a:prstGeom>
        <a:solidFill>
          <a:srgbClr val="FF7D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Collegio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Docenti</a:t>
          </a:r>
        </a:p>
      </dsp:txBody>
      <dsp:txXfrm>
        <a:off x="1004815" y="833302"/>
        <a:ext cx="983849" cy="567400"/>
      </dsp:txXfrm>
    </dsp:sp>
    <dsp:sp modelId="{02F19BB2-222E-42D6-B066-7C8AA13F9301}">
      <dsp:nvSpPr>
        <dsp:cNvPr id="0" name=""/>
        <dsp:cNvSpPr/>
      </dsp:nvSpPr>
      <dsp:spPr>
        <a:xfrm>
          <a:off x="2166664" y="833302"/>
          <a:ext cx="983849" cy="575431"/>
        </a:xfrm>
        <a:prstGeom prst="rect">
          <a:avLst/>
        </a:prstGeom>
        <a:solidFill>
          <a:srgbClr val="FBCDF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Primo Collaboratore</a:t>
          </a:r>
        </a:p>
      </dsp:txBody>
      <dsp:txXfrm>
        <a:off x="2166664" y="833302"/>
        <a:ext cx="983849" cy="575431"/>
      </dsp:txXfrm>
    </dsp:sp>
    <dsp:sp modelId="{62DFCB91-9225-4C8E-94F5-7703D00E745E}">
      <dsp:nvSpPr>
        <dsp:cNvPr id="0" name=""/>
        <dsp:cNvSpPr/>
      </dsp:nvSpPr>
      <dsp:spPr>
        <a:xfrm>
          <a:off x="2166664" y="1586732"/>
          <a:ext cx="983849" cy="5754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Secondo Collaboratore</a:t>
          </a:r>
        </a:p>
      </dsp:txBody>
      <dsp:txXfrm>
        <a:off x="2166664" y="1586732"/>
        <a:ext cx="983849" cy="575431"/>
      </dsp:txXfrm>
    </dsp:sp>
    <dsp:sp modelId="{DF7CDB8F-935F-4516-96BE-D5EF48D58887}">
      <dsp:nvSpPr>
        <dsp:cNvPr id="0" name=""/>
        <dsp:cNvSpPr/>
      </dsp:nvSpPr>
      <dsp:spPr>
        <a:xfrm>
          <a:off x="2166664" y="2340163"/>
          <a:ext cx="983849" cy="575431"/>
        </a:xfrm>
        <a:prstGeom prst="rect">
          <a:avLst/>
        </a:prstGeom>
        <a:solidFill>
          <a:srgbClr val="FDC3EA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Funzioni Strumentali</a:t>
          </a:r>
        </a:p>
      </dsp:txBody>
      <dsp:txXfrm>
        <a:off x="2166664" y="2340163"/>
        <a:ext cx="983849" cy="575431"/>
      </dsp:txXfrm>
    </dsp:sp>
    <dsp:sp modelId="{AD08CBE3-CA43-432A-A303-F509FD845056}">
      <dsp:nvSpPr>
        <dsp:cNvPr id="0" name=""/>
        <dsp:cNvSpPr/>
      </dsp:nvSpPr>
      <dsp:spPr>
        <a:xfrm>
          <a:off x="2166664" y="3093593"/>
          <a:ext cx="983849" cy="5754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Responsabili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 Plesso</a:t>
          </a:r>
        </a:p>
      </dsp:txBody>
      <dsp:txXfrm>
        <a:off x="2166664" y="3093593"/>
        <a:ext cx="983849" cy="575431"/>
      </dsp:txXfrm>
    </dsp:sp>
    <dsp:sp modelId="{258712CF-CDDA-463F-AA2A-8665A139FCD0}">
      <dsp:nvSpPr>
        <dsp:cNvPr id="0" name=""/>
        <dsp:cNvSpPr/>
      </dsp:nvSpPr>
      <dsp:spPr>
        <a:xfrm>
          <a:off x="2166664" y="3847024"/>
          <a:ext cx="983849" cy="575431"/>
        </a:xfrm>
        <a:prstGeom prst="rect">
          <a:avLst/>
        </a:prstGeom>
        <a:solidFill>
          <a:srgbClr val="F9B9EB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Commissioni</a:t>
          </a:r>
        </a:p>
      </dsp:txBody>
      <dsp:txXfrm>
        <a:off x="2166664" y="3847024"/>
        <a:ext cx="983849" cy="575431"/>
      </dsp:txXfrm>
    </dsp:sp>
    <dsp:sp modelId="{1606BF54-B781-42C2-897E-7DEBD1336D7F}">
      <dsp:nvSpPr>
        <dsp:cNvPr id="0" name=""/>
        <dsp:cNvSpPr/>
      </dsp:nvSpPr>
      <dsp:spPr>
        <a:xfrm>
          <a:off x="2226974" y="4580510"/>
          <a:ext cx="983849" cy="57543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Coordinatori Ambiti Dipartimentali</a:t>
          </a:r>
        </a:p>
      </dsp:txBody>
      <dsp:txXfrm>
        <a:off x="2226974" y="4580510"/>
        <a:ext cx="983849" cy="575431"/>
      </dsp:txXfrm>
    </dsp:sp>
    <dsp:sp modelId="{E2640EA7-B32B-4E63-981B-975BD3A4E6E0}">
      <dsp:nvSpPr>
        <dsp:cNvPr id="0" name=""/>
        <dsp:cNvSpPr/>
      </dsp:nvSpPr>
      <dsp:spPr>
        <a:xfrm>
          <a:off x="3328513" y="833302"/>
          <a:ext cx="983849" cy="5674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Consiglio d’Istituto</a:t>
          </a:r>
        </a:p>
      </dsp:txBody>
      <dsp:txXfrm>
        <a:off x="3328513" y="833302"/>
        <a:ext cx="983849" cy="567400"/>
      </dsp:txXfrm>
    </dsp:sp>
    <dsp:sp modelId="{65A066FA-F263-47C0-9AF3-59B86135F363}">
      <dsp:nvSpPr>
        <dsp:cNvPr id="0" name=""/>
        <dsp:cNvSpPr/>
      </dsp:nvSpPr>
      <dsp:spPr>
        <a:xfrm>
          <a:off x="4490361" y="833302"/>
          <a:ext cx="983849" cy="5674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Consigli di Classe</a:t>
          </a:r>
        </a:p>
      </dsp:txBody>
      <dsp:txXfrm>
        <a:off x="4490361" y="833302"/>
        <a:ext cx="983849" cy="567400"/>
      </dsp:txXfrm>
    </dsp:sp>
    <dsp:sp modelId="{C76E323A-FE36-45EC-BBF6-1713FDF861FC}">
      <dsp:nvSpPr>
        <dsp:cNvPr id="0" name=""/>
        <dsp:cNvSpPr/>
      </dsp:nvSpPr>
      <dsp:spPr>
        <a:xfrm>
          <a:off x="5893773" y="1338284"/>
          <a:ext cx="983849" cy="5674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Rappresentanti dei Genitori</a:t>
          </a:r>
        </a:p>
      </dsp:txBody>
      <dsp:txXfrm>
        <a:off x="5893773" y="1338284"/>
        <a:ext cx="983849" cy="567400"/>
      </dsp:txXfrm>
    </dsp:sp>
    <dsp:sp modelId="{31BEFA7D-64C0-4F48-9E20-60141BA6E99D}">
      <dsp:nvSpPr>
        <dsp:cNvPr id="0" name=""/>
        <dsp:cNvSpPr/>
      </dsp:nvSpPr>
      <dsp:spPr>
        <a:xfrm>
          <a:off x="6239038" y="548610"/>
          <a:ext cx="983849" cy="56740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Docenti</a:t>
          </a:r>
        </a:p>
      </dsp:txBody>
      <dsp:txXfrm>
        <a:off x="6239038" y="548610"/>
        <a:ext cx="983849" cy="567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16E64-CC7C-4527-8A38-ED3BB93EC3EF}">
      <dsp:nvSpPr>
        <dsp:cNvPr id="0" name=""/>
        <dsp:cNvSpPr/>
      </dsp:nvSpPr>
      <dsp:spPr>
        <a:xfrm>
          <a:off x="750725" y="38564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E-TWINNING</a:t>
          </a:r>
          <a:endParaRPr lang="it-IT" sz="1300" kern="1200" dirty="0"/>
        </a:p>
      </dsp:txBody>
      <dsp:txXfrm>
        <a:off x="750725" y="385644"/>
        <a:ext cx="1521946" cy="688351"/>
      </dsp:txXfrm>
    </dsp:sp>
    <dsp:sp modelId="{4D7753DD-16CB-442C-8585-1D5690DD98ED}">
      <dsp:nvSpPr>
        <dsp:cNvPr id="0" name=""/>
        <dsp:cNvSpPr/>
      </dsp:nvSpPr>
      <dsp:spPr>
        <a:xfrm>
          <a:off x="1110" y="385644"/>
          <a:ext cx="681468" cy="68835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0CE3C-1ED8-4A53-A24D-DC39C0477018}">
      <dsp:nvSpPr>
        <dsp:cNvPr id="0" name=""/>
        <dsp:cNvSpPr/>
      </dsp:nvSpPr>
      <dsp:spPr>
        <a:xfrm>
          <a:off x="-53078" y="1204046"/>
          <a:ext cx="177163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CRESCERE CON LA MUSICA 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MUSICA PER CRESCERE    </a:t>
          </a: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  <a:endParaRPr lang="it-IT" sz="1300" kern="1200" dirty="0"/>
        </a:p>
      </dsp:txBody>
      <dsp:txXfrm>
        <a:off x="-53078" y="1204046"/>
        <a:ext cx="1771636" cy="688351"/>
      </dsp:txXfrm>
    </dsp:sp>
    <dsp:sp modelId="{854BD159-EE0E-4A64-97F2-C2D97AF9E4B1}">
      <dsp:nvSpPr>
        <dsp:cNvPr id="0" name=""/>
        <dsp:cNvSpPr/>
      </dsp:nvSpPr>
      <dsp:spPr>
        <a:xfrm>
          <a:off x="1653625" y="1187574"/>
          <a:ext cx="681468" cy="68835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CBB64-CF36-4906-AC73-F612D032CBE1}">
      <dsp:nvSpPr>
        <dsp:cNvPr id="0" name=""/>
        <dsp:cNvSpPr/>
      </dsp:nvSpPr>
      <dsp:spPr>
        <a:xfrm>
          <a:off x="750725" y="198950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AMICO LIBRO</a:t>
          </a: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sp:txBody>
      <dsp:txXfrm>
        <a:off x="750725" y="1989504"/>
        <a:ext cx="1521946" cy="688351"/>
      </dsp:txXfrm>
    </dsp:sp>
    <dsp:sp modelId="{72C66CF7-71D8-4EDB-A063-4105E1024C88}">
      <dsp:nvSpPr>
        <dsp:cNvPr id="0" name=""/>
        <dsp:cNvSpPr/>
      </dsp:nvSpPr>
      <dsp:spPr>
        <a:xfrm>
          <a:off x="1110" y="1989504"/>
          <a:ext cx="681468" cy="68835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F4497-052E-421E-A5BA-F432206C638B}">
      <dsp:nvSpPr>
        <dsp:cNvPr id="0" name=""/>
        <dsp:cNvSpPr/>
      </dsp:nvSpPr>
      <dsp:spPr>
        <a:xfrm>
          <a:off x="1110" y="279143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TI PRESENTO TOMMASO </a:t>
          </a: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sp:txBody>
      <dsp:txXfrm>
        <a:off x="1110" y="2791434"/>
        <a:ext cx="1521946" cy="688351"/>
      </dsp:txXfrm>
    </dsp:sp>
    <dsp:sp modelId="{58751B3E-3330-4C6F-AABD-6E6EAF47AACA}">
      <dsp:nvSpPr>
        <dsp:cNvPr id="0" name=""/>
        <dsp:cNvSpPr/>
      </dsp:nvSpPr>
      <dsp:spPr>
        <a:xfrm>
          <a:off x="1591203" y="2791434"/>
          <a:ext cx="681468" cy="68835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8000" b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5B54C-FC1A-41A4-8BA7-920DC74FFE33}">
      <dsp:nvSpPr>
        <dsp:cNvPr id="0" name=""/>
        <dsp:cNvSpPr/>
      </dsp:nvSpPr>
      <dsp:spPr>
        <a:xfrm>
          <a:off x="531896" y="3593364"/>
          <a:ext cx="1813718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UN DOCENTE IN PIU’, UN’OPPORTUNITA’ IN PIU’</a:t>
          </a:r>
          <a:endParaRPr lang="it-IT" sz="11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531896" y="3593364"/>
        <a:ext cx="1813718" cy="688351"/>
      </dsp:txXfrm>
    </dsp:sp>
    <dsp:sp modelId="{88AD9C13-3E07-4971-83F8-8169F9BFA5D9}">
      <dsp:nvSpPr>
        <dsp:cNvPr id="0" name=""/>
        <dsp:cNvSpPr/>
      </dsp:nvSpPr>
      <dsp:spPr>
        <a:xfrm>
          <a:off x="-71832" y="3593364"/>
          <a:ext cx="681468" cy="68835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D95A6-15B0-442D-AFBD-38DB968E3FE2}">
      <dsp:nvSpPr>
        <dsp:cNvPr id="0" name=""/>
        <dsp:cNvSpPr/>
      </dsp:nvSpPr>
      <dsp:spPr>
        <a:xfrm>
          <a:off x="753367" y="752"/>
          <a:ext cx="1511532" cy="68364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PROGETTO FONDO DELLA SOLIDARIETA’	</a:t>
          </a:r>
        </a:p>
      </dsp:txBody>
      <dsp:txXfrm>
        <a:off x="753367" y="752"/>
        <a:ext cx="1511532" cy="683641"/>
      </dsp:txXfrm>
    </dsp:sp>
    <dsp:sp modelId="{2CC400D2-61D4-4551-B206-9341BCDD108D}">
      <dsp:nvSpPr>
        <dsp:cNvPr id="0" name=""/>
        <dsp:cNvSpPr/>
      </dsp:nvSpPr>
      <dsp:spPr>
        <a:xfrm>
          <a:off x="8881" y="752"/>
          <a:ext cx="676805" cy="6836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497FB-3A67-439A-A6D6-B9370152790C}">
      <dsp:nvSpPr>
        <dsp:cNvPr id="0" name=""/>
        <dsp:cNvSpPr/>
      </dsp:nvSpPr>
      <dsp:spPr>
        <a:xfrm>
          <a:off x="8881" y="797195"/>
          <a:ext cx="1511532" cy="68364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ATMOSFERA AUTUNNALE</a:t>
          </a:r>
          <a:endParaRPr lang="it-IT" sz="13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8881" y="797195"/>
        <a:ext cx="1511532" cy="683641"/>
      </dsp:txXfrm>
    </dsp:sp>
    <dsp:sp modelId="{282909D7-36E5-4B3B-859C-8C0520718DDC}">
      <dsp:nvSpPr>
        <dsp:cNvPr id="0" name=""/>
        <dsp:cNvSpPr/>
      </dsp:nvSpPr>
      <dsp:spPr>
        <a:xfrm>
          <a:off x="1588094" y="797195"/>
          <a:ext cx="676805" cy="68364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BA0B-F88E-4A22-AE11-ECFA72B1E9BE}">
      <dsp:nvSpPr>
        <dsp:cNvPr id="0" name=""/>
        <dsp:cNvSpPr/>
      </dsp:nvSpPr>
      <dsp:spPr>
        <a:xfrm>
          <a:off x="753367" y="1593638"/>
          <a:ext cx="1511532" cy="68364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PROGETTO ERASMUS</a:t>
          </a: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sp:txBody>
      <dsp:txXfrm>
        <a:off x="753367" y="1593638"/>
        <a:ext cx="1511532" cy="683641"/>
      </dsp:txXfrm>
    </dsp:sp>
    <dsp:sp modelId="{68FF9CD3-B6FA-403B-BA2C-692D5584128A}">
      <dsp:nvSpPr>
        <dsp:cNvPr id="0" name=""/>
        <dsp:cNvSpPr/>
      </dsp:nvSpPr>
      <dsp:spPr>
        <a:xfrm>
          <a:off x="8881" y="1593638"/>
          <a:ext cx="676805" cy="68364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46D03-4367-4FA0-A690-DBCEDBD9B707}">
      <dsp:nvSpPr>
        <dsp:cNvPr id="0" name=""/>
        <dsp:cNvSpPr/>
      </dsp:nvSpPr>
      <dsp:spPr>
        <a:xfrm>
          <a:off x="8881" y="2390080"/>
          <a:ext cx="1511532" cy="68364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SCHOOL FOOD – RETE LAZIO</a:t>
          </a:r>
          <a:endParaRPr lang="it-IT" sz="1300" kern="1200" dirty="0"/>
        </a:p>
      </dsp:txBody>
      <dsp:txXfrm>
        <a:off x="8881" y="2390080"/>
        <a:ext cx="1511532" cy="683641"/>
      </dsp:txXfrm>
    </dsp:sp>
    <dsp:sp modelId="{7DE6E0A6-97E6-4185-8D72-5AB6D01BAB6A}">
      <dsp:nvSpPr>
        <dsp:cNvPr id="0" name=""/>
        <dsp:cNvSpPr/>
      </dsp:nvSpPr>
      <dsp:spPr>
        <a:xfrm>
          <a:off x="1588094" y="2390080"/>
          <a:ext cx="676805" cy="68364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1000" r="-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D756F-24E5-409A-BC03-255B39213AED}">
      <dsp:nvSpPr>
        <dsp:cNvPr id="0" name=""/>
        <dsp:cNvSpPr/>
      </dsp:nvSpPr>
      <dsp:spPr>
        <a:xfrm>
          <a:off x="753367" y="3186523"/>
          <a:ext cx="1511532" cy="68364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IMMAGINIAMO E CON GIOIA TEATRIAMO </a:t>
          </a: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	</a:t>
          </a:r>
        </a:p>
      </dsp:txBody>
      <dsp:txXfrm>
        <a:off x="753367" y="3186523"/>
        <a:ext cx="1511532" cy="683641"/>
      </dsp:txXfrm>
    </dsp:sp>
    <dsp:sp modelId="{7A0D0802-395C-446C-A243-598BAA7FAD3A}">
      <dsp:nvSpPr>
        <dsp:cNvPr id="0" name=""/>
        <dsp:cNvSpPr/>
      </dsp:nvSpPr>
      <dsp:spPr>
        <a:xfrm>
          <a:off x="8881" y="3186523"/>
          <a:ext cx="676805" cy="683641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B6201-D0BD-4377-A4B7-F9B970D7E598}">
      <dsp:nvSpPr>
        <dsp:cNvPr id="0" name=""/>
        <dsp:cNvSpPr/>
      </dsp:nvSpPr>
      <dsp:spPr>
        <a:xfrm>
          <a:off x="8881" y="3982966"/>
          <a:ext cx="1511532" cy="68364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INTEGRAZIONE SCUOLA-FAMIGLIA	</a:t>
          </a:r>
        </a:p>
      </dsp:txBody>
      <dsp:txXfrm>
        <a:off x="8881" y="3982966"/>
        <a:ext cx="1511532" cy="683641"/>
      </dsp:txXfrm>
    </dsp:sp>
    <dsp:sp modelId="{0F036EBA-6223-4B82-9CD4-3668115AD2DF}">
      <dsp:nvSpPr>
        <dsp:cNvPr id="0" name=""/>
        <dsp:cNvSpPr/>
      </dsp:nvSpPr>
      <dsp:spPr>
        <a:xfrm>
          <a:off x="1588094" y="3982966"/>
          <a:ext cx="676805" cy="68364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AB93F-8D20-40AB-AD36-E4FC1ABC00B0}">
      <dsp:nvSpPr>
        <dsp:cNvPr id="0" name=""/>
        <dsp:cNvSpPr/>
      </dsp:nvSpPr>
      <dsp:spPr>
        <a:xfrm>
          <a:off x="750725" y="38564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GENERAZIONI CONNESSE</a:t>
          </a:r>
        </a:p>
      </dsp:txBody>
      <dsp:txXfrm>
        <a:off x="750725" y="385644"/>
        <a:ext cx="1521946" cy="688351"/>
      </dsp:txXfrm>
    </dsp:sp>
    <dsp:sp modelId="{CD471438-48BF-49A1-B600-2A05416E33C5}">
      <dsp:nvSpPr>
        <dsp:cNvPr id="0" name=""/>
        <dsp:cNvSpPr/>
      </dsp:nvSpPr>
      <dsp:spPr>
        <a:xfrm>
          <a:off x="9342" y="429767"/>
          <a:ext cx="681468" cy="6883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7DA0A-93BE-49C7-9A5D-5227F546DB4B}">
      <dsp:nvSpPr>
        <dsp:cNvPr id="0" name=""/>
        <dsp:cNvSpPr/>
      </dsp:nvSpPr>
      <dsp:spPr>
        <a:xfrm>
          <a:off x="1110" y="118757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CONOSCERE IL MONDO NATURALISTICO</a:t>
          </a:r>
        </a:p>
      </dsp:txBody>
      <dsp:txXfrm>
        <a:off x="1110" y="1187574"/>
        <a:ext cx="1521946" cy="688351"/>
      </dsp:txXfrm>
    </dsp:sp>
    <dsp:sp modelId="{8F068B87-6181-42CD-B1BA-33C37CD6A9FE}">
      <dsp:nvSpPr>
        <dsp:cNvPr id="0" name=""/>
        <dsp:cNvSpPr/>
      </dsp:nvSpPr>
      <dsp:spPr>
        <a:xfrm>
          <a:off x="1591203" y="1187574"/>
          <a:ext cx="681468" cy="68835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88000" r="-8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BD1C2-BB3E-4072-B108-397B93F3DB3D}">
      <dsp:nvSpPr>
        <dsp:cNvPr id="0" name=""/>
        <dsp:cNvSpPr/>
      </dsp:nvSpPr>
      <dsp:spPr>
        <a:xfrm>
          <a:off x="750725" y="198950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FACCIAMO FESTA A NATALE</a:t>
          </a:r>
          <a:endParaRPr lang="it-IT" sz="13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750725" y="1989504"/>
        <a:ext cx="1521946" cy="688351"/>
      </dsp:txXfrm>
    </dsp:sp>
    <dsp:sp modelId="{95E612E1-4882-4306-844B-D3DD9CFD255F}">
      <dsp:nvSpPr>
        <dsp:cNvPr id="0" name=""/>
        <dsp:cNvSpPr/>
      </dsp:nvSpPr>
      <dsp:spPr>
        <a:xfrm>
          <a:off x="1110" y="1989504"/>
          <a:ext cx="681468" cy="68835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63928-8BBA-4DC6-BAB5-210D1076D1EE}">
      <dsp:nvSpPr>
        <dsp:cNvPr id="0" name=""/>
        <dsp:cNvSpPr/>
      </dsp:nvSpPr>
      <dsp:spPr>
        <a:xfrm>
          <a:off x="0" y="279143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LA MAGIA DEL NATALE</a:t>
          </a:r>
        </a:p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NATALE DI PACE</a:t>
          </a:r>
          <a:endParaRPr lang="it-IT" sz="13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0" y="2791434"/>
        <a:ext cx="1521946" cy="688351"/>
      </dsp:txXfrm>
    </dsp:sp>
    <dsp:sp modelId="{753CDCA5-4656-4697-8384-9CC7CB75F126}">
      <dsp:nvSpPr>
        <dsp:cNvPr id="0" name=""/>
        <dsp:cNvSpPr/>
      </dsp:nvSpPr>
      <dsp:spPr>
        <a:xfrm>
          <a:off x="1591203" y="2791434"/>
          <a:ext cx="681468" cy="68835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D808E-A080-4AE6-9DF6-F141EC6CFE7D}">
      <dsp:nvSpPr>
        <dsp:cNvPr id="0" name=""/>
        <dsp:cNvSpPr/>
      </dsp:nvSpPr>
      <dsp:spPr>
        <a:xfrm>
          <a:off x="750725" y="3593364"/>
          <a:ext cx="1521946" cy="688351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PROGETTI PNRR	</a:t>
          </a:r>
        </a:p>
      </dsp:txBody>
      <dsp:txXfrm>
        <a:off x="750725" y="3593364"/>
        <a:ext cx="1521946" cy="688351"/>
      </dsp:txXfrm>
    </dsp:sp>
    <dsp:sp modelId="{CF4B8C2E-1608-4C60-BF16-34F0610AEAD7}">
      <dsp:nvSpPr>
        <dsp:cNvPr id="0" name=""/>
        <dsp:cNvSpPr/>
      </dsp:nvSpPr>
      <dsp:spPr>
        <a:xfrm>
          <a:off x="1110" y="3593364"/>
          <a:ext cx="681468" cy="68835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4C434-3C82-48BE-9492-D9F1DF8385B3}">
      <dsp:nvSpPr>
        <dsp:cNvPr id="0" name=""/>
        <dsp:cNvSpPr/>
      </dsp:nvSpPr>
      <dsp:spPr>
        <a:xfrm>
          <a:off x="750348" y="549886"/>
          <a:ext cx="1523433" cy="689024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IO – TU…NOI </a:t>
          </a:r>
          <a:endParaRPr lang="it-IT" sz="13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750348" y="549886"/>
        <a:ext cx="1523433" cy="689024"/>
      </dsp:txXfrm>
    </dsp:sp>
    <dsp:sp modelId="{04B7ADD6-CAFB-4179-B5E0-EA285F475BDD}">
      <dsp:nvSpPr>
        <dsp:cNvPr id="0" name=""/>
        <dsp:cNvSpPr/>
      </dsp:nvSpPr>
      <dsp:spPr>
        <a:xfrm>
          <a:off x="0" y="549886"/>
          <a:ext cx="682134" cy="68902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04557-4325-4B86-8EC0-36AC57D42C26}">
      <dsp:nvSpPr>
        <dsp:cNvPr id="0" name=""/>
        <dsp:cNvSpPr/>
      </dsp:nvSpPr>
      <dsp:spPr>
        <a:xfrm>
          <a:off x="114577" y="1351215"/>
          <a:ext cx="1523433" cy="689024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CASSETTA POSTALE A SCUOLA 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chemeClr val="tx1"/>
              </a:solidFill>
            </a:rPr>
            <a:t>TI ASCOLTO</a:t>
          </a:r>
        </a:p>
      </dsp:txBody>
      <dsp:txXfrm>
        <a:off x="114577" y="1351215"/>
        <a:ext cx="1523433" cy="689024"/>
      </dsp:txXfrm>
    </dsp:sp>
    <dsp:sp modelId="{F3C94C66-7EB9-4AA6-9326-406E248A255D}">
      <dsp:nvSpPr>
        <dsp:cNvPr id="0" name=""/>
        <dsp:cNvSpPr/>
      </dsp:nvSpPr>
      <dsp:spPr>
        <a:xfrm>
          <a:off x="1591647" y="1352600"/>
          <a:ext cx="682134" cy="68902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C8267-04FF-4511-A5B4-C4BFF91D2473}">
      <dsp:nvSpPr>
        <dsp:cNvPr id="0" name=""/>
        <dsp:cNvSpPr/>
      </dsp:nvSpPr>
      <dsp:spPr>
        <a:xfrm>
          <a:off x="750348" y="2155314"/>
          <a:ext cx="1523433" cy="689024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SU IL SIPARIO, SI VA IN SCENA!</a:t>
          </a:r>
          <a:endParaRPr lang="it-IT" sz="13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750348" y="2155314"/>
        <a:ext cx="1523433" cy="689024"/>
      </dsp:txXfrm>
    </dsp:sp>
    <dsp:sp modelId="{537F859F-D6EB-4F68-B24B-0B523FBAAC6C}">
      <dsp:nvSpPr>
        <dsp:cNvPr id="0" name=""/>
        <dsp:cNvSpPr/>
      </dsp:nvSpPr>
      <dsp:spPr>
        <a:xfrm>
          <a:off x="48827" y="2163541"/>
          <a:ext cx="682134" cy="68902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648AD-2E0F-4B82-B8EA-D00521528828}">
      <dsp:nvSpPr>
        <dsp:cNvPr id="0" name=""/>
        <dsp:cNvSpPr/>
      </dsp:nvSpPr>
      <dsp:spPr>
        <a:xfrm>
          <a:off x="0" y="2958028"/>
          <a:ext cx="1523433" cy="689024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rPr>
            <a:t>PICCOLI SCIENZIATI IN AZIONE</a:t>
          </a:r>
        </a:p>
      </dsp:txBody>
      <dsp:txXfrm>
        <a:off x="0" y="2958028"/>
        <a:ext cx="1523433" cy="689024"/>
      </dsp:txXfrm>
    </dsp:sp>
    <dsp:sp modelId="{EE06C3D2-613F-4362-A221-C546B751F6D4}">
      <dsp:nvSpPr>
        <dsp:cNvPr id="0" name=""/>
        <dsp:cNvSpPr/>
      </dsp:nvSpPr>
      <dsp:spPr>
        <a:xfrm>
          <a:off x="1591647" y="2958028"/>
          <a:ext cx="682134" cy="689024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22551-61B9-4251-81DD-921D2DDB65EB}">
      <dsp:nvSpPr>
        <dsp:cNvPr id="0" name=""/>
        <dsp:cNvSpPr/>
      </dsp:nvSpPr>
      <dsp:spPr>
        <a:xfrm>
          <a:off x="750348" y="3760741"/>
          <a:ext cx="1523433" cy="689024"/>
        </a:xfrm>
        <a:prstGeom prst="rect">
          <a:avLst/>
        </a:prstGeom>
        <a:solidFill>
          <a:srgbClr val="F0EEEC"/>
        </a:solidFill>
        <a:ln w="19050" cap="rnd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rPr>
            <a:t>NOI PROTAGONISTI DELLA NOSTRA STORIA</a:t>
          </a:r>
          <a:endParaRPr lang="it-IT" sz="1200" kern="1200" dirty="0">
            <a:solidFill>
              <a:schemeClr val="dk1"/>
            </a:solidFill>
            <a:latin typeface="Calibri" panose="020F0502020204030204" pitchFamily="34" charset="0"/>
            <a:ea typeface="Times New Roman"/>
            <a:cs typeface="Calibri" panose="020F0502020204030204" pitchFamily="34" charset="0"/>
            <a:sym typeface="Times New Roman"/>
          </a:endParaRPr>
        </a:p>
      </dsp:txBody>
      <dsp:txXfrm>
        <a:off x="750348" y="3760741"/>
        <a:ext cx="1523433" cy="689024"/>
      </dsp:txXfrm>
    </dsp:sp>
    <dsp:sp modelId="{DFA7E6D6-163D-4BDC-86D6-33625081C915}">
      <dsp:nvSpPr>
        <dsp:cNvPr id="0" name=""/>
        <dsp:cNvSpPr/>
      </dsp:nvSpPr>
      <dsp:spPr>
        <a:xfrm>
          <a:off x="0" y="3760741"/>
          <a:ext cx="682134" cy="689024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E0905-FE83-4B16-8169-4CDF6F2FBA9C}">
      <dsp:nvSpPr>
        <dsp:cNvPr id="0" name=""/>
        <dsp:cNvSpPr/>
      </dsp:nvSpPr>
      <dsp:spPr>
        <a:xfrm>
          <a:off x="1951225" y="-49787"/>
          <a:ext cx="1155725" cy="1083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222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50" kern="1200" dirty="0" err="1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ll</a:t>
          </a:r>
          <a:r>
            <a:rPr lang="it-IT" sz="950" kern="12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 coinvolgimento nella rilevazione del fabbisogno </a:t>
          </a:r>
          <a:endParaRPr lang="it-IT" sz="95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20477" y="108922"/>
        <a:ext cx="817221" cy="766313"/>
      </dsp:txXfrm>
    </dsp:sp>
    <dsp:sp modelId="{72D9549B-1784-4ECE-8742-A7F4E701EE77}">
      <dsp:nvSpPr>
        <dsp:cNvPr id="0" name=""/>
        <dsp:cNvSpPr/>
      </dsp:nvSpPr>
      <dsp:spPr>
        <a:xfrm rot="2160000">
          <a:off x="3030054" y="756942"/>
          <a:ext cx="183801" cy="33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35319" y="807088"/>
        <a:ext cx="128661" cy="199055"/>
      </dsp:txXfrm>
    </dsp:sp>
    <dsp:sp modelId="{500F4DCE-D449-4302-AB1C-51B4779A1D80}">
      <dsp:nvSpPr>
        <dsp:cNvPr id="0" name=""/>
        <dsp:cNvSpPr/>
      </dsp:nvSpPr>
      <dsp:spPr>
        <a:xfrm>
          <a:off x="3145376" y="817814"/>
          <a:ext cx="1155725" cy="1083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222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50" kern="1200" dirty="0" err="1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ll</a:t>
          </a:r>
          <a:r>
            <a:rPr lang="it-IT" sz="950" kern="12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 coinvolgimento nella organizzazione delle attività educative </a:t>
          </a:r>
          <a:endParaRPr lang="it-IT" sz="95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14628" y="976523"/>
        <a:ext cx="817221" cy="766313"/>
      </dsp:txXfrm>
    </dsp:sp>
    <dsp:sp modelId="{D68C00F5-1C5F-42A6-A0CA-DD07178B8119}">
      <dsp:nvSpPr>
        <dsp:cNvPr id="0" name=""/>
        <dsp:cNvSpPr/>
      </dsp:nvSpPr>
      <dsp:spPr>
        <a:xfrm rot="6480000">
          <a:off x="3394670" y="1890199"/>
          <a:ext cx="204590" cy="33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10800000">
        <a:off x="3434842" y="1927364"/>
        <a:ext cx="143213" cy="199055"/>
      </dsp:txXfrm>
    </dsp:sp>
    <dsp:sp modelId="{86D7EE6C-4634-423A-976A-B8F7CDB6AECA}">
      <dsp:nvSpPr>
        <dsp:cNvPr id="0" name=""/>
        <dsp:cNvSpPr/>
      </dsp:nvSpPr>
      <dsp:spPr>
        <a:xfrm>
          <a:off x="2689251" y="2221623"/>
          <a:ext cx="1155725" cy="1083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222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50" kern="12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La condivisione del Patto formativo</a:t>
          </a:r>
        </a:p>
      </dsp:txBody>
      <dsp:txXfrm>
        <a:off x="2858503" y="2380332"/>
        <a:ext cx="817221" cy="766313"/>
      </dsp:txXfrm>
    </dsp:sp>
    <dsp:sp modelId="{EF5C994E-04FC-4C7D-9CB0-A48541D1EBF3}">
      <dsp:nvSpPr>
        <dsp:cNvPr id="0" name=""/>
        <dsp:cNvSpPr/>
      </dsp:nvSpPr>
      <dsp:spPr>
        <a:xfrm rot="10800000">
          <a:off x="2449006" y="2597610"/>
          <a:ext cx="169773" cy="33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99938" y="2663961"/>
        <a:ext cx="118841" cy="199055"/>
      </dsp:txXfrm>
    </dsp:sp>
    <dsp:sp modelId="{23AF9EEF-AF30-44E9-A17E-8BD92D454751}">
      <dsp:nvSpPr>
        <dsp:cNvPr id="0" name=""/>
        <dsp:cNvSpPr/>
      </dsp:nvSpPr>
      <dsp:spPr>
        <a:xfrm>
          <a:off x="1213199" y="2221623"/>
          <a:ext cx="1155725" cy="1083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222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50" kern="12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La sottoscrizione del Patto di corresponsabilità</a:t>
          </a:r>
        </a:p>
      </dsp:txBody>
      <dsp:txXfrm>
        <a:off x="1382451" y="2380332"/>
        <a:ext cx="817221" cy="766313"/>
      </dsp:txXfrm>
    </dsp:sp>
    <dsp:sp modelId="{24BFC883-F5DC-4E17-9D76-AB3B791F51EB}">
      <dsp:nvSpPr>
        <dsp:cNvPr id="0" name=""/>
        <dsp:cNvSpPr/>
      </dsp:nvSpPr>
      <dsp:spPr>
        <a:xfrm rot="15120000">
          <a:off x="1462492" y="1901213"/>
          <a:ext cx="204590" cy="33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502664" y="1996750"/>
        <a:ext cx="143213" cy="199055"/>
      </dsp:txXfrm>
    </dsp:sp>
    <dsp:sp modelId="{2775BED4-5CA4-44C3-8C02-DBF570C7FE2F}">
      <dsp:nvSpPr>
        <dsp:cNvPr id="0" name=""/>
        <dsp:cNvSpPr/>
      </dsp:nvSpPr>
      <dsp:spPr>
        <a:xfrm>
          <a:off x="757073" y="817814"/>
          <a:ext cx="1155725" cy="1083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222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50" kern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La valutazione periodica e finale attraverso colloqui/incontri programmati</a:t>
          </a:r>
        </a:p>
      </dsp:txBody>
      <dsp:txXfrm>
        <a:off x="926325" y="976523"/>
        <a:ext cx="817221" cy="766313"/>
      </dsp:txXfrm>
    </dsp:sp>
    <dsp:sp modelId="{B328F00F-9880-425A-99DD-D0188A061369}">
      <dsp:nvSpPr>
        <dsp:cNvPr id="0" name=""/>
        <dsp:cNvSpPr/>
      </dsp:nvSpPr>
      <dsp:spPr>
        <a:xfrm rot="19440000">
          <a:off x="1835902" y="763058"/>
          <a:ext cx="183801" cy="33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841167" y="845614"/>
        <a:ext cx="128661" cy="1990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9F4A5-6879-4402-9CC9-00DFE55578A0}">
      <dsp:nvSpPr>
        <dsp:cNvPr id="0" name=""/>
        <dsp:cNvSpPr/>
      </dsp:nvSpPr>
      <dsp:spPr>
        <a:xfrm>
          <a:off x="471" y="29040"/>
          <a:ext cx="1837428" cy="11024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LA CONDIVISIONE E IL RISPETTO DI REGOLE </a:t>
          </a:r>
          <a:endParaRPr lang="it-IT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1" y="29040"/>
        <a:ext cx="1837428" cy="1102457"/>
      </dsp:txXfrm>
    </dsp:sp>
    <dsp:sp modelId="{2AEDBB98-2EC4-47F3-AEA5-6A440A6E3D32}">
      <dsp:nvSpPr>
        <dsp:cNvPr id="0" name=""/>
        <dsp:cNvSpPr/>
      </dsp:nvSpPr>
      <dsp:spPr>
        <a:xfrm>
          <a:off x="2021642" y="29040"/>
          <a:ext cx="1837428" cy="11024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L’ADOZIONE DI UNO STILE DI VITA ADEGUATO </a:t>
          </a:r>
          <a:endParaRPr lang="it-IT" sz="1200" b="0" i="0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21642" y="29040"/>
        <a:ext cx="1837428" cy="1102457"/>
      </dsp:txXfrm>
    </dsp:sp>
    <dsp:sp modelId="{F874E08E-434A-4EEE-93DB-7ED8B070FBD5}">
      <dsp:nvSpPr>
        <dsp:cNvPr id="0" name=""/>
        <dsp:cNvSpPr/>
      </dsp:nvSpPr>
      <dsp:spPr>
        <a:xfrm>
          <a:off x="471" y="1315239"/>
          <a:ext cx="1837428" cy="11024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LA PARTECIPAZIONE CONSAPEVOLE E RESPONSABILE ALLE VARIE FASI DEL PROCESSO DI PREVENZIONE </a:t>
          </a:r>
          <a:endParaRPr lang="it-IT" sz="1200" b="0" i="0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1" y="1315239"/>
        <a:ext cx="1837428" cy="1102457"/>
      </dsp:txXfrm>
    </dsp:sp>
    <dsp:sp modelId="{5BEF99FE-38CB-494C-B9F8-11EA8DD74D53}">
      <dsp:nvSpPr>
        <dsp:cNvPr id="0" name=""/>
        <dsp:cNvSpPr/>
      </dsp:nvSpPr>
      <dsp:spPr>
        <a:xfrm>
          <a:off x="2021642" y="1315239"/>
          <a:ext cx="1837428" cy="11024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L’ASSUNZIONE DI COMPORTAMENTI PROTETTIVI E DI SALVAGUARDIA DELLA PROPRIA E ALTRUI INCOLUMITÀ</a:t>
          </a:r>
        </a:p>
      </dsp:txBody>
      <dsp:txXfrm>
        <a:off x="2021642" y="1315239"/>
        <a:ext cx="1837428" cy="11024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4D40D-FCEA-466C-B70B-02346294B8A0}">
      <dsp:nvSpPr>
        <dsp:cNvPr id="0" name=""/>
        <dsp:cNvSpPr/>
      </dsp:nvSpPr>
      <dsp:spPr>
        <a:xfrm>
          <a:off x="1167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Adozione del  documento sulla sicurezza (DVR)</a:t>
          </a:r>
          <a:endParaRPr lang="it-IT" sz="1000" kern="1200" dirty="0">
            <a:solidFill>
              <a:schemeClr val="bg1"/>
            </a:solidFill>
          </a:endParaRPr>
        </a:p>
      </dsp:txBody>
      <dsp:txXfrm>
        <a:off x="201254" y="1060848"/>
        <a:ext cx="966107" cy="966107"/>
      </dsp:txXfrm>
    </dsp:sp>
    <dsp:sp modelId="{C1A2F720-E14B-4909-8062-6D2215493027}">
      <dsp:nvSpPr>
        <dsp:cNvPr id="0" name=""/>
        <dsp:cNvSpPr/>
      </dsp:nvSpPr>
      <dsp:spPr>
        <a:xfrm>
          <a:off x="1367449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Elaborazione e divulgazione del Piano di evacuazione</a:t>
          </a:r>
        </a:p>
      </dsp:txBody>
      <dsp:txXfrm>
        <a:off x="1567536" y="1060848"/>
        <a:ext cx="966107" cy="966107"/>
      </dsp:txXfrm>
    </dsp:sp>
    <dsp:sp modelId="{E3E1353A-DEFC-4649-92AD-C989EE723F57}">
      <dsp:nvSpPr>
        <dsp:cNvPr id="0" name=""/>
        <dsp:cNvSpPr/>
      </dsp:nvSpPr>
      <dsp:spPr>
        <a:xfrm>
          <a:off x="2733731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Strutturazione in organismi permanenti con funzioni specifiche in materia di sicurezza</a:t>
          </a:r>
        </a:p>
      </dsp:txBody>
      <dsp:txXfrm>
        <a:off x="2933818" y="1060848"/>
        <a:ext cx="966107" cy="966107"/>
      </dsp:txXfrm>
    </dsp:sp>
    <dsp:sp modelId="{9E4A4C0C-F2E1-4E35-95B2-A9FB991B4261}">
      <dsp:nvSpPr>
        <dsp:cNvPr id="0" name=""/>
        <dsp:cNvSpPr/>
      </dsp:nvSpPr>
      <dsp:spPr>
        <a:xfrm>
          <a:off x="4100012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778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85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Formazione </a:t>
          </a:r>
          <a:r>
            <a:rPr lang="it-IT" sz="85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del personale su:</a:t>
          </a:r>
        </a:p>
        <a:p>
          <a:pPr lvl="0" algn="ctr" defTabSz="3778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85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- D. </a:t>
          </a:r>
          <a:r>
            <a:rPr lang="it-IT" sz="850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Lgs</a:t>
          </a:r>
          <a:r>
            <a:rPr lang="it-IT" sz="85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. 81/2008</a:t>
          </a:r>
        </a:p>
        <a:p>
          <a:pPr lvl="0" algn="ctr" defTabSz="3778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85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it-IT" sz="85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“Piano di Emergenza ed Evacuazione”</a:t>
          </a:r>
        </a:p>
        <a:p>
          <a:pPr lvl="0" algn="ctr" defTabSz="3778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85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- Sorveglianza sanitaria </a:t>
          </a:r>
        </a:p>
      </dsp:txBody>
      <dsp:txXfrm>
        <a:off x="4300099" y="1060848"/>
        <a:ext cx="966107" cy="966107"/>
      </dsp:txXfrm>
    </dsp:sp>
    <dsp:sp modelId="{E8FDC6E9-A048-4347-A5F2-457B21F599AF}">
      <dsp:nvSpPr>
        <dsp:cNvPr id="0" name=""/>
        <dsp:cNvSpPr/>
      </dsp:nvSpPr>
      <dsp:spPr>
        <a:xfrm>
          <a:off x="5466294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Formazione dei bambini a una cultura della tutela della salute e della sicurezza</a:t>
          </a:r>
          <a:endParaRPr lang="it-IT" sz="1000" b="0" i="0" kern="1200" dirty="0">
            <a:solidFill>
              <a:schemeClr val="bg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66381" y="1060848"/>
        <a:ext cx="966107" cy="966107"/>
      </dsp:txXfrm>
    </dsp:sp>
    <dsp:sp modelId="{4F85F1AD-7EE6-4028-9EFD-3F8CE5D3F003}">
      <dsp:nvSpPr>
        <dsp:cNvPr id="0" name=""/>
        <dsp:cNvSpPr/>
      </dsp:nvSpPr>
      <dsp:spPr>
        <a:xfrm>
          <a:off x="6832575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Prove di evacuazione periodiche alle quali partecipano sia il personale che i bambini</a:t>
          </a:r>
        </a:p>
      </dsp:txBody>
      <dsp:txXfrm>
        <a:off x="7032662" y="1060848"/>
        <a:ext cx="966107" cy="966107"/>
      </dsp:txXfrm>
    </dsp:sp>
    <dsp:sp modelId="{9397085B-85B7-4BF7-AE49-2D313754F3E9}">
      <dsp:nvSpPr>
        <dsp:cNvPr id="0" name=""/>
        <dsp:cNvSpPr/>
      </dsp:nvSpPr>
      <dsp:spPr>
        <a:xfrm>
          <a:off x="8198857" y="860761"/>
          <a:ext cx="1366281" cy="136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Adozione del Protocollo di sicurezza Covid-19, disposizioni organizzative specifiche e misure di sicurezza anti-</a:t>
          </a:r>
          <a:r>
            <a:rPr lang="it-IT" sz="900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covid</a:t>
          </a:r>
          <a:endParaRPr lang="it-IT" sz="900" kern="1200" dirty="0">
            <a:solidFill>
              <a:schemeClr val="bg1"/>
            </a:solidFill>
          </a:endParaRPr>
        </a:p>
      </dsp:txBody>
      <dsp:txXfrm>
        <a:off x="8398944" y="1060848"/>
        <a:ext cx="966107" cy="966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3116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586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322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160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522878F-6D8D-09A4-05F7-A0F026F6B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>
            <a:extLst>
              <a:ext uri="{FF2B5EF4-FFF2-40B4-BE49-F238E27FC236}">
                <a16:creationId xmlns:a16="http://schemas.microsoft.com/office/drawing/2014/main" id="{B8685BE7-2EB2-00A0-5EF6-233001D0FC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>
            <a:extLst>
              <a:ext uri="{FF2B5EF4-FFF2-40B4-BE49-F238E27FC236}">
                <a16:creationId xmlns:a16="http://schemas.microsoft.com/office/drawing/2014/main" id="{CA304DDC-52B0-667B-18BD-48C3F35E50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524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112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797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501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7409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02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04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09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1231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096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6190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731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574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881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354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25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2876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2012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21abd413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21abd4137_0_7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021abd4137_0_77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3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37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127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21abd413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21abd4137_0_7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021abd4137_0_77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3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92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74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FF04AF2-962F-C4F3-7D2F-DE9ABE18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>
            <a:extLst>
              <a:ext uri="{FF2B5EF4-FFF2-40B4-BE49-F238E27FC236}">
                <a16:creationId xmlns:a16="http://schemas.microsoft.com/office/drawing/2014/main" id="{15C9325A-ADEC-3642-A741-14C2301C7C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>
            <a:extLst>
              <a:ext uri="{FF2B5EF4-FFF2-40B4-BE49-F238E27FC236}">
                <a16:creationId xmlns:a16="http://schemas.microsoft.com/office/drawing/2014/main" id="{9694F7CF-B1DE-994D-55AC-F8EB001951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66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19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260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F7F2E83F-525A-0142-0610-D11AC5C4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>
            <a:extLst>
              <a:ext uri="{FF2B5EF4-FFF2-40B4-BE49-F238E27FC236}">
                <a16:creationId xmlns:a16="http://schemas.microsoft.com/office/drawing/2014/main" id="{8D800A7F-A846-AFF7-8F82-BC37C0E283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>
            <a:extLst>
              <a:ext uri="{FF2B5EF4-FFF2-40B4-BE49-F238E27FC236}">
                <a16:creationId xmlns:a16="http://schemas.microsoft.com/office/drawing/2014/main" id="{D7DF0D6A-037C-31EE-3A03-F8B5835241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87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69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970107"/>
      </p:ext>
    </p:extLst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675024064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985906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712497826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9058257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344261583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1945129701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4270732756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530652"/>
      </p:ext>
    </p:extLst>
  </p:cSld>
  <p:clrMapOvr>
    <a:masterClrMapping/>
  </p:clrMapOvr>
  <p:transition spd="slow" advClick="0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266932"/>
      </p:ext>
    </p:extLst>
  </p:cSld>
  <p:clrMapOvr>
    <a:masterClrMapping/>
  </p:clrMapOvr>
  <p:transition spd="slow" advClick="0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092338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315317617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1301303652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2248253122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2611426829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71FB-0EA2-49FC-ABE1-F50D81CA6299}" type="datetimeFigureOut">
              <a:rPr lang="it-IT" smtClean="0"/>
              <a:t>13/01/2026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41705-E5AB-4451-A303-2DD68FA4F3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344553"/>
      </p:ext>
    </p:extLst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5807A-EF6B-4AEE-B47B-57576D217667}" type="datetimeFigureOut">
              <a:rPr lang="it-IT" smtClean="0"/>
              <a:pPr/>
              <a:t>13/01/2026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2DC6-ECD8-4597-BF21-C1BE88FF1F1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692098"/>
      </p:ext>
    </p:extLst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2174720366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2596414254"/>
      </p:ext>
    </p:extLst>
  </p:cSld>
  <p:clrMapOvr>
    <a:masterClrMapping/>
  </p:clrMapOvr>
  <p:transition spd="slow" advClick="0" advTm="3000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b="0" u="none"/>
          </a:p>
        </p:txBody>
      </p:sp>
    </p:spTree>
    <p:extLst>
      <p:ext uri="{BB962C8B-B14F-4D97-AF65-F5344CB8AC3E}">
        <p14:creationId xmlns:p14="http://schemas.microsoft.com/office/powerpoint/2010/main" val="5335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 spd="slow" advClick="0" advTm="3000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hyperlink" Target="mailto:fric82300t@istruzione.it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fif"/><Relationship Id="rId5" Type="http://schemas.openxmlformats.org/officeDocument/2006/relationships/image" Target="../media/image23.jfif"/><Relationship Id="rId4" Type="http://schemas.openxmlformats.org/officeDocument/2006/relationships/image" Target="../media/image22.jf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f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Relationship Id="rId1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hyperlink" Target="http://www.istitutocomprensivoaquino.edu.it/scuola/sicurezza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2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notesSlide" Target="../notesSlides/notesSlide29.xml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Relationship Id="rId1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131.jpeg"/><Relationship Id="rId4" Type="http://schemas.openxmlformats.org/officeDocument/2006/relationships/hyperlink" Target="https://unica.istruzione.gov.it/it/orientamento/iscrizioni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fif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6855E-6BEE-C1C2-E1F3-C7F168F5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341102-EE14-415E-0409-DD7436E1B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31"/>
            <a:ext cx="12192000" cy="69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1740"/>
      </p:ext>
    </p:extLst>
  </p:cSld>
  <p:clrMapOvr>
    <a:masterClrMapping/>
  </p:clrMapOvr>
  <p:transition spd="slow" advClick="0" advTm="3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3621AA0D-7505-B46A-562A-109C1A94F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>
            <a:extLst>
              <a:ext uri="{FF2B5EF4-FFF2-40B4-BE49-F238E27FC236}">
                <a16:creationId xmlns:a16="http://schemas.microsoft.com/office/drawing/2014/main" id="{7491C82F-C50D-2B82-63BB-F643A5A3D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8918" y="559559"/>
            <a:ext cx="889370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nostre scuole Secondarie di Primo grado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B0E146-4702-E649-1D7A-B5F63743D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89" y="1744570"/>
            <a:ext cx="7846816" cy="42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0276"/>
      </p:ext>
    </p:extLst>
  </p:cSld>
  <p:clrMapOvr>
    <a:masterClrMapping/>
  </p:clrMapOvr>
  <p:transition spd="slow" advClick="0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8"/>
          <p:cNvSpPr/>
          <p:nvPr/>
        </p:nvSpPr>
        <p:spPr>
          <a:xfrm>
            <a:off x="1588" y="0"/>
            <a:ext cx="12188825" cy="6886284"/>
          </a:xfrm>
          <a:prstGeom prst="rect">
            <a:avLst/>
          </a:prstGeom>
          <a:solidFill>
            <a:srgbClr val="C9FC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66;p8"/>
          <p:cNvSpPr/>
          <p:nvPr/>
        </p:nvSpPr>
        <p:spPr>
          <a:xfrm>
            <a:off x="9873332" y="-19014"/>
            <a:ext cx="2316459" cy="2270050"/>
          </a:xfrm>
          <a:custGeom>
            <a:avLst/>
            <a:gdLst/>
            <a:ahLst/>
            <a:cxnLst/>
            <a:rect l="l" t="t" r="r" b="b"/>
            <a:pathLst>
              <a:path w="4632917" h="4540099" extrusionOk="0">
                <a:moveTo>
                  <a:pt x="335635" y="0"/>
                </a:moveTo>
                <a:lnTo>
                  <a:pt x="4632917" y="0"/>
                </a:lnTo>
                <a:lnTo>
                  <a:pt x="4632917" y="4152246"/>
                </a:lnTo>
                <a:cubicBezTo>
                  <a:pt x="4036281" y="4479989"/>
                  <a:pt x="3330031" y="4618314"/>
                  <a:pt x="2606343" y="4496189"/>
                </a:cubicBezTo>
                <a:cubicBezTo>
                  <a:pt x="904869" y="4209570"/>
                  <a:pt x="-243565" y="2595777"/>
                  <a:pt x="44167" y="893505"/>
                </a:cubicBezTo>
                <a:cubicBezTo>
                  <a:pt x="97727" y="574485"/>
                  <a:pt x="197373" y="274158"/>
                  <a:pt x="33563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0000"/>
                </a:srgbClr>
              </a:gs>
              <a:gs pos="6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67;p8"/>
          <p:cNvSpPr/>
          <p:nvPr/>
        </p:nvSpPr>
        <p:spPr>
          <a:xfrm>
            <a:off x="-147630" y="4910744"/>
            <a:ext cx="3125459" cy="1994554"/>
          </a:xfrm>
          <a:custGeom>
            <a:avLst/>
            <a:gdLst/>
            <a:ahLst/>
            <a:cxnLst/>
            <a:rect l="l" t="t" r="r" b="b"/>
            <a:pathLst>
              <a:path w="6250917" h="3989107" extrusionOk="0">
                <a:moveTo>
                  <a:pt x="3118999" y="7"/>
                </a:moveTo>
                <a:cubicBezTo>
                  <a:pt x="4511351" y="-2885"/>
                  <a:pt x="5783217" y="931322"/>
                  <a:pt x="6149919" y="2340909"/>
                </a:cubicBezTo>
                <a:cubicBezTo>
                  <a:pt x="6295619" y="2902767"/>
                  <a:pt x="6279429" y="3469607"/>
                  <a:pt x="6128749" y="3989107"/>
                </a:cubicBezTo>
                <a:lnTo>
                  <a:pt x="121423" y="3989107"/>
                </a:lnTo>
                <a:cubicBezTo>
                  <a:pt x="113952" y="3964191"/>
                  <a:pt x="107725" y="3939275"/>
                  <a:pt x="101499" y="3913113"/>
                </a:cubicBezTo>
                <a:cubicBezTo>
                  <a:pt x="-333111" y="2242491"/>
                  <a:pt x="668110" y="535740"/>
                  <a:pt x="2338057" y="100955"/>
                </a:cubicBezTo>
                <a:cubicBezTo>
                  <a:pt x="2599181" y="33214"/>
                  <a:pt x="2861155" y="542"/>
                  <a:pt x="3118999" y="7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0000"/>
                </a:srgbClr>
              </a:gs>
              <a:gs pos="6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5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450319" y="98446"/>
            <a:ext cx="568007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dirty="0"/>
              <a:t>ORGANIZZAZIONE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3177623" y="843359"/>
            <a:ext cx="5319713" cy="6580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spc="370" dirty="0">
                <a:latin typeface="Calibri" panose="020F0502020204030204" pitchFamily="34" charset="0"/>
                <a:cs typeface="Calibri" panose="020F0502020204030204" pitchFamily="34" charset="0"/>
              </a:rPr>
              <a:t>ISTITUTO COMPRENSIVO AQUINO</a:t>
            </a:r>
          </a:p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Organigramma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075221476"/>
              </p:ext>
            </p:extLst>
          </p:nvPr>
        </p:nvGraphicFramePr>
        <p:xfrm>
          <a:off x="8119168" y="1172388"/>
          <a:ext cx="2806971" cy="262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924963316"/>
              </p:ext>
            </p:extLst>
          </p:nvPr>
        </p:nvGraphicFramePr>
        <p:xfrm>
          <a:off x="-481852" y="1719632"/>
          <a:ext cx="7640876" cy="517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9" name="Connettore 1 18"/>
          <p:cNvCxnSpPr/>
          <p:nvPr/>
        </p:nvCxnSpPr>
        <p:spPr>
          <a:xfrm>
            <a:off x="5397631" y="2090280"/>
            <a:ext cx="899051" cy="56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6296682" y="2092367"/>
            <a:ext cx="0" cy="1482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5016019" y="2923535"/>
            <a:ext cx="809961" cy="77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5825980" y="2927709"/>
            <a:ext cx="0" cy="1210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5535743" y="2414003"/>
            <a:ext cx="0" cy="62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5535743" y="2416091"/>
            <a:ext cx="233085" cy="104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6578251" y="6116876"/>
            <a:ext cx="0" cy="1482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750349" y="616700"/>
            <a:ext cx="4868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 di ricevimento </a:t>
            </a:r>
            <a:br>
              <a:rPr lang="it-IT" dirty="0"/>
            </a:br>
            <a:endParaRPr lang="it-IT" dirty="0"/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142" y="4846649"/>
            <a:ext cx="8469842" cy="156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5" name="Google Shape;135;p16"/>
          <p:cNvSpPr/>
          <p:nvPr/>
        </p:nvSpPr>
        <p:spPr>
          <a:xfrm>
            <a:off x="4191000" y="4846649"/>
            <a:ext cx="4953000" cy="1952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636000" y="2214400"/>
            <a:ext cx="73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855270" y="1435651"/>
            <a:ext cx="9526957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1800" b="1" dirty="0">
                <a:latin typeface="Calibri"/>
                <a:ea typeface="Calibri"/>
                <a:cs typeface="Calibri"/>
              </a:rPr>
              <a:t>Il Dirigente Scolastico riceve previo appuntamento. </a:t>
            </a:r>
          </a:p>
          <a:p>
            <a:endParaRPr lang="it-IT" sz="1800" dirty="0">
              <a:latin typeface="Calibri"/>
              <a:ea typeface="Calibri"/>
              <a:cs typeface="Calibri"/>
            </a:endParaRPr>
          </a:p>
          <a:p>
            <a:r>
              <a:rPr lang="it-IT" sz="1800" dirty="0">
                <a:latin typeface="Calibri"/>
                <a:ea typeface="Calibri"/>
                <a:cs typeface="Calibri"/>
              </a:rPr>
              <a:t>Il </a:t>
            </a:r>
            <a:r>
              <a:rPr lang="it-IT" sz="1800" b="1" dirty="0">
                <a:latin typeface="Calibri"/>
                <a:ea typeface="Calibri"/>
                <a:cs typeface="Calibri"/>
              </a:rPr>
              <a:t>Direttore dei Servizi Amministrativi </a:t>
            </a:r>
            <a:r>
              <a:rPr lang="it-IT" sz="1800" dirty="0">
                <a:latin typeface="Calibri"/>
                <a:ea typeface="Calibri"/>
                <a:cs typeface="Calibri"/>
              </a:rPr>
              <a:t>riceve nei seguenti giorni:  </a:t>
            </a:r>
          </a:p>
          <a:p>
            <a:r>
              <a:rPr lang="it-IT" sz="1800" dirty="0">
                <a:latin typeface="Calibri"/>
                <a:ea typeface="Calibri"/>
                <a:cs typeface="Calibri"/>
              </a:rPr>
              <a:t>MARTEDI’ dalle 14:00 alle 16:00 – VENERDI’ dalle 12:00 alle 13:00 </a:t>
            </a:r>
          </a:p>
          <a:p>
            <a:r>
              <a:rPr lang="it-IT" sz="1800" dirty="0">
                <a:latin typeface="Calibri"/>
                <a:ea typeface="Calibri"/>
                <a:cs typeface="Calibri"/>
              </a:rPr>
              <a:t>In orario pomeridiano previo appuntamento</a:t>
            </a:r>
          </a:p>
          <a:p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Gli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uffici di segreteria 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sono aperti al pubblico nei giorni di:</a:t>
            </a:r>
          </a:p>
          <a:p>
            <a:pPr marL="533400" indent="-285750">
              <a:buFont typeface="Courier New" panose="02070309020205020404" pitchFamily="49" charset="0"/>
              <a:buChar char="o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LUNEDI’  dalle 13:00 alle 14:30</a:t>
            </a:r>
          </a:p>
          <a:p>
            <a:pPr marL="53340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MARTEDI’ dalle 15:00 alle 16:00</a:t>
            </a:r>
          </a:p>
          <a:p>
            <a:pPr marL="53340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GIOVEDI ’ dalle 11:00 alle 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Si può contattare la scuola tramite indirizzo mail </a:t>
            </a:r>
            <a:r>
              <a:rPr lang="it-IT" sz="180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fric82300t@istruzione.it</a:t>
            </a:r>
            <a:r>
              <a:rPr lang="it-IT" sz="180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oppure attraverso il numero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0776.728005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ctrTitle"/>
          </p:nvPr>
        </p:nvSpPr>
        <p:spPr>
          <a:xfrm>
            <a:off x="144624" y="269189"/>
            <a:ext cx="9955763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Gli spazi delle Scuole dell’Infanzia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025881-722D-4A65-8A17-D93441A17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92" y="935855"/>
            <a:ext cx="4520681" cy="27525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B90312-7A3E-4263-B588-039BD520A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6" y="935855"/>
            <a:ext cx="4133463" cy="2493145"/>
          </a:xfrm>
          <a:prstGeom prst="rect">
            <a:avLst/>
          </a:prstGeom>
          <a:ln>
            <a:solidFill>
              <a:srgbClr val="CF3DBA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B5DAAD-373B-4F9B-8DD7-A4118D88A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7" y="3688386"/>
            <a:ext cx="4133463" cy="29522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A6A2FC4-5BA7-4C36-9E3F-C0AB05A43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818" y="3909527"/>
            <a:ext cx="4264088" cy="267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578"/>
      </p:ext>
    </p:extLst>
  </p:cSld>
  <p:clrMapOvr>
    <a:masterClrMapping/>
  </p:clrMapOvr>
  <p:transition spd="slow"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C9E7EC1-83EE-61AA-96DE-4E5718CB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>
            <a:extLst>
              <a:ext uri="{FF2B5EF4-FFF2-40B4-BE49-F238E27FC236}">
                <a16:creationId xmlns:a16="http://schemas.microsoft.com/office/drawing/2014/main" id="{F95F42E3-2B4D-0E3B-A6C1-AB05A0C51B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4624" y="269189"/>
            <a:ext cx="9955763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Gli spazi delle Scuole dell’Infanzia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4A511C-3F66-4534-7756-9A1E1E17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6" y="1008341"/>
            <a:ext cx="3321504" cy="22060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DB9725-FE29-F985-20DE-0B30A10E0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348" y="1008341"/>
            <a:ext cx="3731623" cy="18769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4CA3F6-257A-C984-E3B0-22C509FC0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348" y="3798560"/>
            <a:ext cx="2586835" cy="27902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B36F35E-B332-3043-419E-D7A63C9AF2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5" t="3256"/>
          <a:stretch>
            <a:fillRect/>
          </a:stretch>
        </p:blipFill>
        <p:spPr>
          <a:xfrm>
            <a:off x="721825" y="3473970"/>
            <a:ext cx="3058748" cy="31429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6F7283C-E8FD-9858-205D-65511E9FC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971" y="931931"/>
            <a:ext cx="2364399" cy="24520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69E4426-0C61-33AA-AD29-E5C561E18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3540" y="3473970"/>
            <a:ext cx="3037261" cy="30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5843"/>
      </p:ext>
    </p:extLst>
  </p:cSld>
  <p:clrMapOvr>
    <a:masterClrMapping/>
  </p:clrMapOvr>
  <p:transition spd="slow" advClick="0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6150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Scuola Primaria Aquino</a:t>
            </a:r>
            <a:endParaRPr dirty="0"/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867" y="1278812"/>
            <a:ext cx="2844800" cy="198521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281" y="1255395"/>
            <a:ext cx="2543629" cy="165250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7144" y="3593978"/>
            <a:ext cx="2844800" cy="203607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6281" y="3164160"/>
            <a:ext cx="2543629" cy="18569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28603C9-198C-4049-9884-58569C53BF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81" y="5168478"/>
            <a:ext cx="2529940" cy="1376827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2D1337D-927C-4156-9114-C087FB5F30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5194" y="1127686"/>
            <a:ext cx="3121599" cy="230131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5194" y="3593978"/>
            <a:ext cx="3128856" cy="235725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772845"/>
      </p:ext>
    </p:extLst>
  </p:cSld>
  <p:clrMapOvr>
    <a:masterClrMapping/>
  </p:clrMapOvr>
  <p:transition spd="slow"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F1A986-8EF5-4D3A-B88D-AC0EC69C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Scuola Primaria Castrocielo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1" y="1365929"/>
            <a:ext cx="1891024" cy="287534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736315" y="2028953"/>
            <a:ext cx="71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0EE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732" y="2812987"/>
            <a:ext cx="2358545" cy="144487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546" y="1389126"/>
            <a:ext cx="2338731" cy="124656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644" y="2895524"/>
            <a:ext cx="1744369" cy="1761337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205" y="1384839"/>
            <a:ext cx="1542920" cy="287963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644" y="1365929"/>
            <a:ext cx="2584904" cy="134509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8549" y="4427473"/>
            <a:ext cx="2484331" cy="200369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0084" y="2901934"/>
            <a:ext cx="1357145" cy="1754927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671" y="4441761"/>
            <a:ext cx="2331532" cy="198940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7313" y="4827984"/>
            <a:ext cx="3365171" cy="163175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891525"/>
      </p:ext>
    </p:extLst>
  </p:cSld>
  <p:clrMapOvr>
    <a:masterClrMapping/>
  </p:clrMapOvr>
  <p:transition spd="slow" advClick="0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A9BD2-4F22-C953-6AA9-A07E2202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59" y="360915"/>
            <a:ext cx="10691282" cy="574040"/>
          </a:xfrm>
        </p:spPr>
        <p:txBody>
          <a:bodyPr/>
          <a:lstStyle/>
          <a:p>
            <a:r>
              <a:rPr lang="it-IT" dirty="0"/>
              <a:t>Scuola Primaria Roccasecca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4F5582-92BF-C5E5-5C6B-A9AEBD5D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1169523"/>
            <a:ext cx="3296195" cy="24721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9B370A-AEEA-1166-B8FE-F0A66002E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235" y="1084933"/>
            <a:ext cx="3365861" cy="25243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484164-A720-2303-4374-863EED86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747" y="1114251"/>
            <a:ext cx="3567539" cy="26773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0912283-CDEB-55EC-397D-22D9A2E80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14" y="3791647"/>
            <a:ext cx="3759924" cy="28199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EC63958-3715-B4FD-6CF8-6EDB54425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297" y="3939420"/>
            <a:ext cx="3365861" cy="25243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48A87D-FA47-B749-C5BB-0D547494D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289" y="3791647"/>
            <a:ext cx="2188030" cy="29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85370"/>
      </p:ext>
    </p:extLst>
  </p:cSld>
  <p:clrMapOvr>
    <a:masterClrMapping/>
  </p:clrMapOvr>
  <p:transition spd="slow" advClick="0" advTm="3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931F9F-E7E5-4170-8FB7-A0A2DC84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58" y="445255"/>
            <a:ext cx="10691282" cy="574040"/>
          </a:xfrm>
        </p:spPr>
        <p:txBody>
          <a:bodyPr/>
          <a:lstStyle/>
          <a:p>
            <a:r>
              <a:rPr lang="it-IT" dirty="0"/>
              <a:t>Gli spazi della Scuola Secondaria di Aquino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32CB58-47A5-48E1-89DD-16F1504F9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8BCFCE-3E6F-4660-BFE8-5BFE2A28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39" y="1374865"/>
            <a:ext cx="3886978" cy="19109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A1F886-DF17-4881-8D29-FD0A9A5C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19" y="3357346"/>
            <a:ext cx="3892421" cy="30417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0BE0F7-0117-4AEA-A960-D8BA75B7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47164" y="2648709"/>
            <a:ext cx="2817844" cy="33971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CBAAA1B-E5C5-44BC-9557-6ADD35262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69764" y="750918"/>
            <a:ext cx="2740634" cy="372640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585A3-AD0A-4F81-BA60-27C3F6606F0A}"/>
              </a:ext>
            </a:extLst>
          </p:cNvPr>
          <p:cNvSpPr txBox="1"/>
          <p:nvPr/>
        </p:nvSpPr>
        <p:spPr>
          <a:xfrm rot="19043103">
            <a:off x="9002143" y="2313455"/>
            <a:ext cx="1723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AULA MAGNA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2BA8112-8C75-4F8E-A0E9-C5419C578E73}"/>
              </a:ext>
            </a:extLst>
          </p:cNvPr>
          <p:cNvSpPr txBox="1"/>
          <p:nvPr/>
        </p:nvSpPr>
        <p:spPr>
          <a:xfrm>
            <a:off x="1800808" y="1067088"/>
            <a:ext cx="1636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PALESTRA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2764CD-1810-4814-A0E3-85268ED02A06}"/>
              </a:ext>
            </a:extLst>
          </p:cNvPr>
          <p:cNvSpPr txBox="1"/>
          <p:nvPr/>
        </p:nvSpPr>
        <p:spPr>
          <a:xfrm rot="9953195" flipV="1">
            <a:off x="5693039" y="4488883"/>
            <a:ext cx="16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AULE CON DIGITAL BOARD</a:t>
            </a:r>
          </a:p>
        </p:txBody>
      </p:sp>
    </p:spTree>
    <p:extLst>
      <p:ext uri="{BB962C8B-B14F-4D97-AF65-F5344CB8AC3E}">
        <p14:creationId xmlns:p14="http://schemas.microsoft.com/office/powerpoint/2010/main" val="142877607"/>
      </p:ext>
    </p:extLst>
  </p:cSld>
  <p:clrMapOvr>
    <a:masterClrMapping/>
  </p:clrMapOvr>
  <p:transition spd="slow" advClick="0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D9DFA-6C48-4037-9C24-04DE13F5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39" y="333665"/>
            <a:ext cx="10691282" cy="574040"/>
          </a:xfrm>
        </p:spPr>
        <p:txBody>
          <a:bodyPr/>
          <a:lstStyle/>
          <a:p>
            <a:r>
              <a:rPr lang="it-IT" dirty="0"/>
              <a:t>Gli spazi della Scuola Secondaria Castrocielo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B672AB-B294-4F83-8838-3999DA428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</p:spPr>
        <p:txBody>
          <a:bodyPr/>
          <a:lstStyle/>
          <a:p>
            <a:r>
              <a:rPr lang="it-IT" dirty="0"/>
              <a:t>  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7343CB-87A5-4460-9512-C402DE1E1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50" y="973461"/>
            <a:ext cx="3743532" cy="22438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0A5CFD-6CAB-4858-ABFC-38A39C06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689" y="3640650"/>
            <a:ext cx="4124132" cy="30108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1EA027-0993-45D7-8788-00E73A522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12100"/>
            <a:ext cx="4124132" cy="28913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BE2C95-D48C-487F-842E-5B9315A3282E}"/>
              </a:ext>
            </a:extLst>
          </p:cNvPr>
          <p:cNvSpPr txBox="1"/>
          <p:nvPr/>
        </p:nvSpPr>
        <p:spPr>
          <a:xfrm>
            <a:off x="4801239" y="3283107"/>
            <a:ext cx="242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AULE CON  DIGITAL BOARD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70F3C27-790A-4233-8D0C-52BAC3C78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280860"/>
            <a:ext cx="5975503" cy="22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5896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/>
        </p:nvSpPr>
        <p:spPr>
          <a:xfrm>
            <a:off x="1066800" y="746964"/>
            <a:ext cx="7863205" cy="51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i="1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Introduzione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LA SCUOLA E IL SUO CONTESTO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ORGANIZZAZIONE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OFFERTA FORMATIVA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PROTOCOLLO SICUREZZA</a:t>
            </a: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PERCHÉ SCEGLIERE NOI</a:t>
            </a: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PROCEDIAMO CON L’ISCRIZIONE</a:t>
            </a:r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750358" y="273811"/>
            <a:ext cx="579056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Indice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ACC6C-DD91-A9C8-C2B4-19B209C8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0" y="335041"/>
            <a:ext cx="10691282" cy="574040"/>
          </a:xfrm>
        </p:spPr>
        <p:txBody>
          <a:bodyPr/>
          <a:lstStyle/>
          <a:p>
            <a:r>
              <a:rPr lang="it-IT" dirty="0"/>
              <a:t>Gli spazi della Scuola Secondaria di Roccasecca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10D7C4-B92E-F141-1A60-B751BA012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74419D-00B9-52F4-ACCC-0A429B2B4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109" y="3976292"/>
            <a:ext cx="5143499" cy="27955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214627-3949-58D9-3757-DEE3C8EBD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46159"/>
            <a:ext cx="4593870" cy="25608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8F687E5-5B28-F743-EF7C-6EC90912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11" y="1155727"/>
            <a:ext cx="4163548" cy="234085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1E8222-B0FB-49DF-4619-B0C05DB67473}"/>
              </a:ext>
            </a:extLst>
          </p:cNvPr>
          <p:cNvSpPr txBox="1"/>
          <p:nvPr/>
        </p:nvSpPr>
        <p:spPr>
          <a:xfrm>
            <a:off x="1544777" y="6450135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AULA IMMERSIVA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04B9C15-07E8-325E-68EF-192F25AED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673593"/>
            <a:ext cx="4265213" cy="26818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096647C-675C-0E4E-86D4-4A65C01AADC3}"/>
              </a:ext>
            </a:extLst>
          </p:cNvPr>
          <p:cNvSpPr txBox="1"/>
          <p:nvPr/>
        </p:nvSpPr>
        <p:spPr>
          <a:xfrm>
            <a:off x="5936382" y="3491672"/>
            <a:ext cx="382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LABORATORIO LINGUISTICO</a:t>
            </a:r>
          </a:p>
        </p:txBody>
      </p:sp>
    </p:spTree>
    <p:extLst>
      <p:ext uri="{BB962C8B-B14F-4D97-AF65-F5344CB8AC3E}">
        <p14:creationId xmlns:p14="http://schemas.microsoft.com/office/powerpoint/2010/main" val="924789059"/>
      </p:ext>
    </p:extLst>
  </p:cSld>
  <p:clrMapOvr>
    <a:masterClrMapping/>
  </p:clrMapOvr>
  <p:transition spd="slow" advClick="0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>
            <a:spLocks noGrp="1"/>
          </p:cNvSpPr>
          <p:nvPr>
            <p:ph type="title"/>
          </p:nvPr>
        </p:nvSpPr>
        <p:spPr>
          <a:xfrm>
            <a:off x="2261280" y="674376"/>
            <a:ext cx="50133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Orario di funzionamento</a:t>
            </a:r>
            <a:endParaRPr dirty="0"/>
          </a:p>
        </p:txBody>
      </p:sp>
      <p:sp>
        <p:nvSpPr>
          <p:cNvPr id="156" name="Google Shape;156;p18"/>
          <p:cNvSpPr txBox="1"/>
          <p:nvPr/>
        </p:nvSpPr>
        <p:spPr>
          <a:xfrm>
            <a:off x="1315003" y="1248416"/>
            <a:ext cx="7100595" cy="288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60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400" b="1" u="sng" dirty="0"/>
              <a:t>SCUOLE  DELL’INFANZIA </a:t>
            </a: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400" b="1" u="sng" dirty="0"/>
              <a:t>AQUINO – CASTROCIELO – ROCCASECCA</a:t>
            </a: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it-IT" sz="2400" b="1" dirty="0"/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it-IT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2400" dirty="0">
                <a:latin typeface="Trebuchet MS"/>
                <a:ea typeface="Times New Roman"/>
                <a:cs typeface="Times New Roman"/>
                <a:sym typeface="Trebuchet MS"/>
              </a:rPr>
              <a:t>dal L</a:t>
            </a:r>
            <a:r>
              <a:rPr lang="it-IT" sz="2400" dirty="0">
                <a:latin typeface="Trebuchet MS"/>
                <a:ea typeface="Trebuchet MS"/>
                <a:cs typeface="Trebuchet MS"/>
                <a:sym typeface="Trebuchet MS"/>
              </a:rPr>
              <a:t>UNEDI’ al VENERDI’ dalle 8:00 alle 16:00 (40 ore settimanali)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AF44D7-4AD1-4A12-879C-12F899E9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386" y="4250349"/>
            <a:ext cx="3895051" cy="23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47687"/>
      </p:ext>
    </p:extLst>
  </p:cSld>
  <p:clrMapOvr>
    <a:masterClrMapping/>
  </p:clrMapOvr>
  <p:transition spd="slow" advClick="0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524" y="324849"/>
            <a:ext cx="2334863" cy="2346280"/>
          </a:xfrm>
          <a:prstGeom prst="rect">
            <a:avLst/>
          </a:prstGeom>
        </p:spPr>
      </p:pic>
      <p:sp>
        <p:nvSpPr>
          <p:cNvPr id="155" name="Google Shape;155;p18"/>
          <p:cNvSpPr txBox="1">
            <a:spLocks noGrp="1"/>
          </p:cNvSpPr>
          <p:nvPr>
            <p:ph type="title"/>
          </p:nvPr>
        </p:nvSpPr>
        <p:spPr>
          <a:xfrm>
            <a:off x="750358" y="307239"/>
            <a:ext cx="50133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Orario di funzionamento</a:t>
            </a:r>
            <a:endParaRPr dirty="0"/>
          </a:p>
        </p:txBody>
      </p:sp>
      <p:sp>
        <p:nvSpPr>
          <p:cNvPr id="156" name="Google Shape;156;p18"/>
          <p:cNvSpPr txBox="1"/>
          <p:nvPr/>
        </p:nvSpPr>
        <p:spPr>
          <a:xfrm>
            <a:off x="914399" y="707219"/>
            <a:ext cx="8392886" cy="669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600" rIns="0" bIns="0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SCUOLA PRIMARIA AQUINO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CLASSI A TEMPO MODULARE: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        LUNEDÌ, MERCOLEDÌ, GIOVEDÌ, VENERDÌ dalle 8:15 alle ore 13:15</a:t>
            </a:r>
          </a:p>
          <a:p>
            <a:pPr marL="0" lvl="0" indent="0" algn="l" rtl="0">
              <a:spcAft>
                <a:spcPts val="0"/>
              </a:spcAft>
              <a:buNone/>
            </a:pP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        MARTEDÌ dalle ore 8:15 alle ore 15:15 </a:t>
            </a:r>
          </a:p>
          <a:p>
            <a:pPr marL="0" lvl="0" indent="0" algn="l" rtl="0">
              <a:spcAft>
                <a:spcPts val="0"/>
              </a:spcAft>
              <a:buNone/>
            </a:pP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         </a:t>
            </a: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GIOVEDI (classi IV e V)8:15-15:15 </a:t>
            </a:r>
          </a:p>
          <a:p>
            <a:pPr marL="0" lvl="0" indent="0" algn="l" rtl="0"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 A TEMPO PIENO</a:t>
            </a: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</a:t>
            </a:r>
            <a:r>
              <a:rPr lang="it-IT" sz="1800" dirty="0">
                <a:solidFill>
                  <a:srgbClr val="90C12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rebuchet MS"/>
              </a:rPr>
              <a:t>dal L</a:t>
            </a: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UNEDI’ al VENERDI’ dalle 8:15 alle 16:15 ( 40 ore settimanali)</a:t>
            </a:r>
          </a:p>
          <a:p>
            <a:pPr>
              <a:spcBef>
                <a:spcPts val="1200"/>
              </a:spcBef>
              <a:buSzPts val="1100"/>
            </a:pPr>
            <a:r>
              <a:rPr lang="it-IT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SCUOLA PRIMARIA CASTROCIELO</a:t>
            </a:r>
            <a:endParaRPr sz="2000" b="1" u="sng" dirty="0">
              <a:latin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         LUNEDÌ, MERCOLEDÌ, GIOVEDÌ, VENERDÌ dalle 8:05 alle ore 13:05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it-IT" sz="18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         MARTEDÌ dalle ore 8:05 alle ore 15:05</a:t>
            </a: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CLASSI A TEMPO PIENO</a:t>
            </a: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1800" dirty="0">
                <a:solidFill>
                  <a:srgbClr val="90C12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rebuchet MS"/>
              </a:rPr>
              <a:t>dal L</a:t>
            </a:r>
            <a:r>
              <a:rPr lang="it-IT" sz="18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UNEDI’ al VENERDI’ dalle 8:05 alle 16:05 ( 40 ore settimanali)</a:t>
            </a:r>
          </a:p>
          <a:p>
            <a:pPr>
              <a:spcBef>
                <a:spcPts val="1200"/>
              </a:spcBef>
            </a:pPr>
            <a:r>
              <a:rPr lang="it-IT" b="1" u="sng" dirty="0">
                <a:latin typeface="Calibri" panose="020F0502020204030204" pitchFamily="34" charset="0"/>
                <a:cs typeface="Calibri" panose="020F0502020204030204" pitchFamily="34" charset="0"/>
              </a:rPr>
              <a:t>SCUOLA PRIMARIA ROCCASECCA</a:t>
            </a:r>
          </a:p>
          <a:p>
            <a:r>
              <a:rPr lang="it-IT" b="1" dirty="0"/>
              <a:t>-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 modulare (27 -29 ore settimanali):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-Tempo pieno (40 ore settimanale)</a:t>
            </a:r>
          </a:p>
          <a:p>
            <a:pPr>
              <a:spcBef>
                <a:spcPts val="1200"/>
              </a:spcBef>
            </a:pP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>
              <a:spcBef>
                <a:spcPts val="1200"/>
              </a:spcBef>
            </a:pP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>
              <a:spcBef>
                <a:spcPts val="1200"/>
              </a:spcBef>
            </a:pPr>
            <a:endParaRPr lang="it-IT" sz="18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914399" y="1977625"/>
            <a:ext cx="165370" cy="1361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914399" y="2263686"/>
            <a:ext cx="165370" cy="1361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932234" y="3313810"/>
            <a:ext cx="165370" cy="1361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914399" y="4932014"/>
            <a:ext cx="165370" cy="1361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914399" y="5215639"/>
            <a:ext cx="165370" cy="1361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943989" y="6403309"/>
            <a:ext cx="165370" cy="1361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ransition spd="slow" advClick="0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793901" y="111614"/>
            <a:ext cx="50133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Orario di funzionamento</a:t>
            </a:r>
            <a:endParaRPr dirty="0"/>
          </a:p>
        </p:txBody>
      </p:sp>
      <p:sp>
        <p:nvSpPr>
          <p:cNvPr id="148" name="Google Shape;148;p18"/>
          <p:cNvSpPr txBox="1"/>
          <p:nvPr/>
        </p:nvSpPr>
        <p:spPr>
          <a:xfrm>
            <a:off x="793901" y="920786"/>
            <a:ext cx="10347586" cy="602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600" rIns="0" bIns="0" anchor="t" anchorCtr="0">
            <a:spAutoFit/>
          </a:bodyPr>
          <a:lstStyle/>
          <a:p>
            <a:pPr marL="1206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r>
              <a:rPr lang="it-IT" sz="1800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SCUOLA SECONDARIA AQUINO</a:t>
            </a: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</a:p>
          <a:p>
            <a:pPr marL="1206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97816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800" b="1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CLASSI A TEMPO MODULARE           </a:t>
            </a:r>
          </a:p>
          <a:p>
            <a:pPr marL="1206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     dal LUNEDÌ al VENERDÌ 8:05 -14:05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60363" marR="0" lvl="0" indent="-349250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CLASSI A TEMPO PROLUNGATO  </a:t>
            </a:r>
          </a:p>
          <a:p>
            <a:pPr marL="11113" marR="0" lvl="0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     LUNEDÌ MERCOLEDÌ E VENERDÌ 8:05 -14:05   MARTEDÌ E GIOVEDÌ  8:05 17:05</a:t>
            </a:r>
          </a:p>
          <a:p>
            <a:pPr marL="297816" lvl="0" indent="-285750">
              <a:spcBef>
                <a:spcPts val="1015"/>
              </a:spcBef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Classi a indirizzo musicale</a:t>
            </a:r>
          </a:p>
          <a:p>
            <a:pPr marL="12066" lvl="0">
              <a:buClr>
                <a:srgbClr val="90C126"/>
              </a:buClr>
              <a:buSzPts val="1400"/>
            </a:pPr>
            <a:r>
              <a:rPr lang="it-IT" dirty="0">
                <a:solidFill>
                  <a:srgbClr val="3E3E3E"/>
                </a:solidFill>
              </a:rPr>
              <a:t>    dal LUNEDI’ al GIOVEDI’ in orario pomeridiano</a:t>
            </a:r>
          </a:p>
          <a:p>
            <a:pPr marL="12066" lvl="0">
              <a:buClr>
                <a:srgbClr val="90C126"/>
              </a:buClr>
              <a:buSzPts val="1400"/>
            </a:pPr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066">
              <a:buClr>
                <a:srgbClr val="90C126"/>
              </a:buClr>
              <a:buSzPts val="1400"/>
            </a:pPr>
            <a:r>
              <a:rPr lang="it-IT" sz="1800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SCUOLA SECONDARIA CASTROCIELO</a:t>
            </a: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</a:p>
          <a:p>
            <a:pPr marL="12066">
              <a:buClr>
                <a:srgbClr val="90C126"/>
              </a:buClr>
              <a:buSzPts val="1400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297816" marR="0" lvl="0" indent="-285750" algn="l" rtl="0">
              <a:lnSpc>
                <a:spcPct val="100000"/>
              </a:lnSpc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800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CLASSI A TEMPO MODULARE </a:t>
            </a: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dal LUNEDÌ al VENERDÌ 8:05 -14:05</a:t>
            </a:r>
          </a:p>
          <a:p>
            <a:pPr marL="297816" marR="0" lvl="0" indent="-285750" algn="l" rtl="0">
              <a:lnSpc>
                <a:spcPct val="100000"/>
              </a:lnSpc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066">
              <a:buClr>
                <a:srgbClr val="90C126"/>
              </a:buClr>
              <a:buSzPts val="1400"/>
            </a:pPr>
            <a:r>
              <a:rPr lang="it-IT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/>
                <a:cs typeface="Trebuchet MS"/>
                <a:sym typeface="Trebuchet MS"/>
              </a:rPr>
              <a:t>SCUOLA SECONDARIA ROCCASECCA</a:t>
            </a:r>
            <a:r>
              <a:rPr lang="it-IT" dirty="0">
                <a:solidFill>
                  <a:srgbClr val="3E3E3E"/>
                </a:solidFill>
                <a:ea typeface="Trebuchet MS"/>
                <a:cs typeface="Trebuchet MS"/>
                <a:sym typeface="Trebuchet MS"/>
              </a:rPr>
              <a:t>: </a:t>
            </a:r>
          </a:p>
          <a:p>
            <a:pPr marL="297816" indent="-285750">
              <a:spcBef>
                <a:spcPts val="1015"/>
              </a:spcBef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i="1" dirty="0"/>
              <a:t>Tempo modulare: (30 ore settimanali)</a:t>
            </a:r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97816" marR="0" lvl="0" indent="-285750" algn="l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sym typeface="Trebuchet MS"/>
              </a:rPr>
              <a:t>C</a:t>
            </a:r>
            <a:r>
              <a:rPr lang="it-IT" sz="1800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sym typeface="Trebuchet MS"/>
              </a:rPr>
              <a:t>lassi a indirizzo musicale</a:t>
            </a:r>
          </a:p>
          <a:p>
            <a:pPr marL="12066" marR="0" lvl="0" algn="l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r>
              <a:rPr lang="it-IT" sz="1800" dirty="0">
                <a:solidFill>
                  <a:srgbClr val="3E3E3E"/>
                </a:solidFill>
                <a:latin typeface="Trebuchet MS"/>
              </a:rPr>
              <a:t>    dal LUNEDI’ al GIOVEDI’ in orario pomeridiano</a:t>
            </a:r>
            <a:endParaRPr lang="it-IT" sz="1800" dirty="0">
              <a:solidFill>
                <a:srgbClr val="3E3E3E"/>
              </a:solidFill>
              <a:latin typeface="Trebuchet MS"/>
              <a:sym typeface="Trebuchet MS"/>
            </a:endParaRPr>
          </a:p>
          <a:p>
            <a:pPr marL="12066" marR="0" lvl="0" algn="l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74" name="Picture 2" descr="Ora legale o solare? Abolizione del cambio dell'orario in Italia">
            <a:extLst>
              <a:ext uri="{FF2B5EF4-FFF2-40B4-BE49-F238E27FC236}">
                <a16:creationId xmlns:a16="http://schemas.microsoft.com/office/drawing/2014/main" id="{A8B299F5-58E3-4AF0-B974-BD9956A5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19" y="1190751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6180"/>
      </p:ext>
    </p:extLst>
  </p:cSld>
  <p:clrMapOvr>
    <a:masterClrMapping/>
  </p:clrMapOvr>
  <p:transition spd="slow" advClick="0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F0A785A-6820-45B2-97EB-984149BC3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546488"/>
              </p:ext>
            </p:extLst>
          </p:nvPr>
        </p:nvGraphicFramePr>
        <p:xfrm>
          <a:off x="6205822" y="1902171"/>
          <a:ext cx="2876061" cy="2320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7929">
                  <a:extLst>
                    <a:ext uri="{9D8B030D-6E8A-4147-A177-3AD203B41FA5}">
                      <a16:colId xmlns:a16="http://schemas.microsoft.com/office/drawing/2014/main" val="2378730321"/>
                    </a:ext>
                  </a:extLst>
                </a:gridCol>
                <a:gridCol w="788132">
                  <a:extLst>
                    <a:ext uri="{9D8B030D-6E8A-4147-A177-3AD203B41FA5}">
                      <a16:colId xmlns:a16="http://schemas.microsoft.com/office/drawing/2014/main" val="1607808157"/>
                    </a:ext>
                  </a:extLst>
                </a:gridCol>
              </a:tblGrid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ITALIANO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10338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STORIA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90966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GEOGRAFIA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705696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MATEMATICA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513222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INGLESE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284164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SCIENZE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904759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ARTE E IMMAGINE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462614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FISICA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664777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TECNOLOGIA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241815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66447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RELIGIONE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482728"/>
                  </a:ext>
                </a:extLst>
              </a:tr>
              <a:tr h="193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93789"/>
                  </a:ext>
                </a:extLst>
              </a:tr>
            </a:tbl>
          </a:graphicData>
        </a:graphic>
      </p:graphicFrame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1278159" y="6035"/>
            <a:ext cx="8271941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Orario scolastico  settimanale della Scuola Primaria</a:t>
            </a:r>
            <a:endParaRPr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175B4A6B-182D-45C4-8991-99B16DBD3A48}"/>
              </a:ext>
            </a:extLst>
          </p:cNvPr>
          <p:cNvGraphicFramePr>
            <a:graphicFrameLocks noGrp="1"/>
          </p:cNvGraphicFramePr>
          <p:nvPr/>
        </p:nvGraphicFramePr>
        <p:xfrm>
          <a:off x="3251663" y="1898826"/>
          <a:ext cx="2876061" cy="2314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7929">
                  <a:extLst>
                    <a:ext uri="{9D8B030D-6E8A-4147-A177-3AD203B41FA5}">
                      <a16:colId xmlns:a16="http://schemas.microsoft.com/office/drawing/2014/main" val="996010715"/>
                    </a:ext>
                  </a:extLst>
                </a:gridCol>
                <a:gridCol w="788132">
                  <a:extLst>
                    <a:ext uri="{9D8B030D-6E8A-4147-A177-3AD203B41FA5}">
                      <a16:colId xmlns:a16="http://schemas.microsoft.com/office/drawing/2014/main" val="3618505185"/>
                    </a:ext>
                  </a:extLst>
                </a:gridCol>
              </a:tblGrid>
              <a:tr h="232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ITALIANO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8/7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13083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STORIA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351919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GEOGRAFIA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90349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MATEMATICA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365767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INGLESE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32834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SCIENZE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950911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ARTE E IMMAGINE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30215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FISICA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087136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TECNOLOGIA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75636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909153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RELIGIONE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168445"/>
                  </a:ext>
                </a:extLst>
              </a:tr>
              <a:tr h="189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01623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C29B938-647C-4905-8A7A-D1BCF2432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308876"/>
              </p:ext>
            </p:extLst>
          </p:nvPr>
        </p:nvGraphicFramePr>
        <p:xfrm>
          <a:off x="371997" y="1898817"/>
          <a:ext cx="2805722" cy="231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3307">
                  <a:extLst>
                    <a:ext uri="{9D8B030D-6E8A-4147-A177-3AD203B41FA5}">
                      <a16:colId xmlns:a16="http://schemas.microsoft.com/office/drawing/2014/main" val="1615755332"/>
                    </a:ext>
                  </a:extLst>
                </a:gridCol>
                <a:gridCol w="792415">
                  <a:extLst>
                    <a:ext uri="{9D8B030D-6E8A-4147-A177-3AD203B41FA5}">
                      <a16:colId xmlns:a16="http://schemas.microsoft.com/office/drawing/2014/main" val="3788942049"/>
                    </a:ext>
                  </a:extLst>
                </a:gridCol>
              </a:tblGrid>
              <a:tr h="19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ITALIANO</a:t>
                      </a:r>
                      <a:endParaRPr lang="it-IT" sz="11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038691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STORIA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331045"/>
                  </a:ext>
                </a:extLst>
              </a:tr>
              <a:tr h="19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GEOGRAFIA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840560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MATEMATICA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2733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INGLESE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112671"/>
                  </a:ext>
                </a:extLst>
              </a:tr>
              <a:tr h="208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SCIENZE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2/1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95306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ARTE E IMMAGINE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83996"/>
                  </a:ext>
                </a:extLst>
              </a:tr>
              <a:tr h="19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FISICA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293706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TECNOLOGIA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47730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813322"/>
                  </a:ext>
                </a:extLst>
              </a:tr>
              <a:tr h="189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RELIGIONE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347506"/>
                  </a:ext>
                </a:extLst>
              </a:tr>
              <a:tr h="208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MENSA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47534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077A68-D632-4533-803E-E597EAD472C3}"/>
              </a:ext>
            </a:extLst>
          </p:cNvPr>
          <p:cNvSpPr txBox="1"/>
          <p:nvPr/>
        </p:nvSpPr>
        <p:spPr>
          <a:xfrm>
            <a:off x="371997" y="1430805"/>
            <a:ext cx="280572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TEMPO PIENO</a:t>
            </a:r>
          </a:p>
          <a:p>
            <a:pPr algn="ctr"/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Classi prime/seconde/terze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0D2FB28-A6E5-4EC3-9BA0-B9F18D04F191}"/>
              </a:ext>
            </a:extLst>
          </p:cNvPr>
          <p:cNvSpPr/>
          <p:nvPr/>
        </p:nvSpPr>
        <p:spPr>
          <a:xfrm>
            <a:off x="6205822" y="1430805"/>
            <a:ext cx="2876061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NORMALE</a:t>
            </a:r>
          </a:p>
          <a:p>
            <a:pPr algn="ctr"/>
            <a:r>
              <a:rPr lang="it-IT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 quarte/ quinte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F6B4D9A-D634-427E-A92B-6288E25B099A}"/>
              </a:ext>
            </a:extLst>
          </p:cNvPr>
          <p:cNvSpPr/>
          <p:nvPr/>
        </p:nvSpPr>
        <p:spPr>
          <a:xfrm>
            <a:off x="371997" y="4837955"/>
            <a:ext cx="8756132" cy="602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L’insegnamento dell’Educazione Civica è condiviso da tutti i docenti e si articola in 33 ore annue attraverso la strutturazione di una Unità di Apprendimento Interdisciplinare per Quadrimestre.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077A68-D632-4533-803E-E597EAD472C3}"/>
              </a:ext>
            </a:extLst>
          </p:cNvPr>
          <p:cNvSpPr txBox="1"/>
          <p:nvPr/>
        </p:nvSpPr>
        <p:spPr>
          <a:xfrm>
            <a:off x="3246926" y="1434521"/>
            <a:ext cx="28807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TEMPO NORMALE</a:t>
            </a:r>
          </a:p>
          <a:p>
            <a:pPr algn="ctr"/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Classi prime/seconde/terze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6" y="5356522"/>
            <a:ext cx="8615873" cy="1398126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371997" y="4264667"/>
          <a:ext cx="279717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TOTALE ORE                      40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90485"/>
              </p:ext>
            </p:extLst>
          </p:nvPr>
        </p:nvGraphicFramePr>
        <p:xfrm>
          <a:off x="6205822" y="4264667"/>
          <a:ext cx="287606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TOTALE</a:t>
                      </a:r>
                      <a:r>
                        <a:rPr lang="it-IT" baseline="0" dirty="0"/>
                        <a:t> ORE                         29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3246926" y="4262818"/>
          <a:ext cx="288079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TOTALE</a:t>
                      </a:r>
                      <a:r>
                        <a:rPr lang="it-IT" baseline="0" dirty="0"/>
                        <a:t> ORE                       27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62691657"/>
      </p:ext>
    </p:extLst>
  </p:cSld>
  <p:clrMapOvr>
    <a:masterClrMapping/>
  </p:clrMapOvr>
  <p:transition spd="slow" advClick="0" advTm="3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414095" y="196024"/>
            <a:ext cx="823648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Orario scolastico settimanale della Scuola Secondaria</a:t>
            </a:r>
            <a:endParaRPr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49BA7D3-7F2E-47CB-A3E6-95A3B4004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263952"/>
              </p:ext>
            </p:extLst>
          </p:nvPr>
        </p:nvGraphicFramePr>
        <p:xfrm>
          <a:off x="414095" y="1831697"/>
          <a:ext cx="6113780" cy="1875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7580">
                  <a:extLst>
                    <a:ext uri="{9D8B030D-6E8A-4147-A177-3AD203B41FA5}">
                      <a16:colId xmlns:a16="http://schemas.microsoft.com/office/drawing/2014/main" val="16741792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863084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ITALIANO, STORIA, GEOGRAFIA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9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288895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ATTIVITA’ DI APPROFONDIMENTO DELLE MATERIE LETTERARIE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3533306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MATEMATICA E SCIENZE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1197677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INGLESE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569929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SECONDA LINGUA COMUNITARIA: FRANCESE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0185179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ARTE E IMMAGINE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7740970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SCIENZE MOTORIE E SPORTIVE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1431153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TECNOLOGIA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5000533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MUSICA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018052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RELIGIONE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010090"/>
                  </a:ext>
                </a:extLst>
              </a:tr>
              <a:tr h="169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STRUMENTO (Facoltativo)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966229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09BF476-C6A9-4A80-BA99-CF7C8226D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280004"/>
              </p:ext>
            </p:extLst>
          </p:nvPr>
        </p:nvGraphicFramePr>
        <p:xfrm>
          <a:off x="3790146" y="4359609"/>
          <a:ext cx="6113780" cy="1878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7580">
                  <a:extLst>
                    <a:ext uri="{9D8B030D-6E8A-4147-A177-3AD203B41FA5}">
                      <a16:colId xmlns:a16="http://schemas.microsoft.com/office/drawing/2014/main" val="86033976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560083104"/>
                    </a:ext>
                  </a:extLst>
                </a:gridCol>
              </a:tblGrid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ITALIANO, STORIA, GEOGRAFIA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12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333103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ATTIVITA’ DI APPROFONDIMENTO DELLE MATERIE LETTERARIE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6075725"/>
                  </a:ext>
                </a:extLst>
              </a:tr>
              <a:tr h="166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MATEMATICA E SCIENZE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3873337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INGLESE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2226699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SECONDA LINGUA COMUNITARIA: FRANCESE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254384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ARTE E IMMAGINE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4134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SCIENZE MOTORIE E SPORTIVE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057812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TECNOLOGIA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0315396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MUSICA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680364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RELIGIONE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77955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STRUMENTO (Facoltativo)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 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604783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E42650-76EE-43FD-937F-8C01D3E54FE7}"/>
              </a:ext>
            </a:extLst>
          </p:cNvPr>
          <p:cNvSpPr txBox="1"/>
          <p:nvPr/>
        </p:nvSpPr>
        <p:spPr>
          <a:xfrm>
            <a:off x="4365518" y="1381295"/>
            <a:ext cx="267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TEMPO NORMALE</a:t>
            </a:r>
          </a:p>
          <a:p>
            <a:r>
              <a:rPr lang="it-IT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FAAD32-C918-4CD8-A813-56BE2E078218}"/>
              </a:ext>
            </a:extLst>
          </p:cNvPr>
          <p:cNvSpPr txBox="1"/>
          <p:nvPr/>
        </p:nvSpPr>
        <p:spPr>
          <a:xfrm>
            <a:off x="8408504" y="3975652"/>
            <a:ext cx="2385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TEMPO PROLUNGATO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792E45-5F81-476F-A1D3-471E69AEA52E}"/>
              </a:ext>
            </a:extLst>
          </p:cNvPr>
          <p:cNvSpPr txBox="1"/>
          <p:nvPr/>
        </p:nvSpPr>
        <p:spPr>
          <a:xfrm>
            <a:off x="520251" y="3889254"/>
            <a:ext cx="26760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L’insegnamento dell’Educazione Civica è condiviso da tutti i docenti e si articola in 33 ore annue attraverso la strutturazione di una Unità di Apprendimento Interdisciplinare per Quadrimestre.</a:t>
            </a:r>
          </a:p>
        </p:txBody>
      </p:sp>
      <p:pic>
        <p:nvPicPr>
          <p:cNvPr id="4098" name="Picture 2" descr="Le tabelle con l'orario di scuola – Maestra Giulia">
            <a:extLst>
              <a:ext uri="{FF2B5EF4-FFF2-40B4-BE49-F238E27FC236}">
                <a16:creationId xmlns:a16="http://schemas.microsoft.com/office/drawing/2014/main" id="{9E39B059-B549-4B46-903F-5F5CE1D6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36" y="1264228"/>
            <a:ext cx="3122936" cy="21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357370"/>
      </p:ext>
    </p:extLst>
  </p:cSld>
  <p:clrMapOvr>
    <a:masterClrMapping/>
  </p:clrMapOvr>
  <p:transition spd="slow" advClick="0" advTm="3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748931" y="0"/>
            <a:ext cx="3408679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L’ora di classe</a:t>
            </a:r>
          </a:p>
        </p:txBody>
      </p:sp>
      <p:pic>
        <p:nvPicPr>
          <p:cNvPr id="4" name="Immagin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71" y="1693289"/>
            <a:ext cx="7172429" cy="37826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D5BD4E-1482-4973-871F-6364B995411B}"/>
              </a:ext>
            </a:extLst>
          </p:cNvPr>
          <p:cNvSpPr txBox="1"/>
          <p:nvPr/>
        </p:nvSpPr>
        <p:spPr>
          <a:xfrm>
            <a:off x="791451" y="777144"/>
            <a:ext cx="8461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Le attività educative sono organizzate in modo da favorire l’apprendimento attraverso la “scoperta e la costruzione”. Di seguito una illustrazione delle metodologie che accompagnano i percorsi delle varie discipline: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1" y="5666958"/>
            <a:ext cx="11565924" cy="1039271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2814A7-8718-4407-AC29-8EF2052F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12" y="402527"/>
            <a:ext cx="10691282" cy="498598"/>
          </a:xfrm>
        </p:spPr>
        <p:txBody>
          <a:bodyPr/>
          <a:lstStyle/>
          <a:p>
            <a:r>
              <a:rPr lang="it-IT" b="1" dirty="0"/>
              <a:t>Il CURRICOLO della Scuola d’Infanzia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9990E2-1CDB-4C51-A3AE-03AC9099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42" y="1122840"/>
            <a:ext cx="9242847" cy="57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38970"/>
      </p:ext>
    </p:extLst>
  </p:cSld>
  <p:clrMapOvr>
    <a:masterClrMapping/>
  </p:clrMapOvr>
  <p:transition spd="slow" advClick="0" advTm="3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099473-6DA7-41A9-8751-B43EA1D1F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677" y="790757"/>
            <a:ext cx="6438073" cy="1107996"/>
          </a:xfrm>
        </p:spPr>
        <p:txBody>
          <a:bodyPr/>
          <a:lstStyle/>
          <a:p>
            <a:pPr algn="l"/>
            <a:r>
              <a:rPr lang="it-IT" sz="3200" dirty="0"/>
              <a:t>L’indirizzo MUSICALE delle Scuole Secondarie di Aquino e Roccasecca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5B6121-E9AD-4158-9AD6-51DFE7FF9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3" y="2045948"/>
            <a:ext cx="9144000" cy="4431983"/>
          </a:xfrm>
        </p:spPr>
        <p:txBody>
          <a:bodyPr>
            <a:normAutofit fontScale="92500" lnSpcReduction="20000"/>
          </a:bodyPr>
          <a:lstStyle/>
          <a:p>
            <a:pPr marL="179388" indent="0" algn="l"/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Nelle scuole secondarie di I grado di Aquino e Roccasecca sono attivi i corsi ad indirizzo musicale che offrono la possibilità a tutti i ragazzi di poter iniziare lo studio di uno strumento musicale in modo completamente gratuito.</a:t>
            </a:r>
          </a:p>
          <a:p>
            <a:pPr marL="179388" indent="0" algn="l"/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I corsi di strumento musicale costituiscono parte integrante del progetto metodologico-didattico della scuola e si realizzano nell’ambito della programmazione educativo-didattica dei consigli di classe e del collegio dei docenti.</a:t>
            </a:r>
          </a:p>
          <a:p>
            <a:pPr marL="179388" indent="0" algn="l"/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Il corso triennale di strumento musicale nella scuola ha inizio in prima classe e si estende obbligatoriamente e gradualmente, negli anni scolastici successivi.</a:t>
            </a:r>
          </a:p>
          <a:p>
            <a:pPr marL="179388" indent="0" algn="l"/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II corso si articola sull’insegnamento di quattro strumenti che è possibile scegliere previo superamento di una semplice prova attitudinale, atta ad accertare i requisiti minimi per lo studio dello strumento musicale.</a:t>
            </a:r>
          </a:p>
          <a:p>
            <a:pPr marL="179388" indent="0" algn="l"/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I corsi si svolgono in trasversale, cioè indipendentemente dalla sezione alla quale si è iscritti</a:t>
            </a:r>
          </a:p>
          <a:p>
            <a:pPr marL="179388" indent="0" algn="l"/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Per Aquino è possibile scegliere tra i seguenti strumenti: 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Arial"/>
              </a:rPr>
              <a:t>flauto, percussioni pianoforte, violino</a:t>
            </a:r>
            <a:r>
              <a:rPr lang="it-IT" sz="1800" b="1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Arial"/>
              </a:rPr>
              <a:t>.</a:t>
            </a:r>
          </a:p>
          <a:p>
            <a:pPr marL="179388" indent="0" algn="l"/>
            <a:r>
              <a:rPr lang="it-IT" b="1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Arial"/>
              </a:rPr>
              <a:t> </a:t>
            </a:r>
            <a:r>
              <a:rPr lang="it-IT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Arial"/>
              </a:rPr>
              <a:t>P</a:t>
            </a:r>
            <a:r>
              <a:rPr lang="it-IT" dirty="0">
                <a:solidFill>
                  <a:srgbClr val="3E3E3E"/>
                </a:solidFill>
                <a:ea typeface="Trebuchet MS"/>
                <a:cs typeface="Trebuchet MS"/>
                <a:sym typeface="Arial"/>
              </a:rPr>
              <a:t>er Roccasecca gli strumenti sono: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/>
                <a:cs typeface="Trebuchet MS"/>
                <a:sym typeface="Arial"/>
              </a:rPr>
              <a:t>flauto, clarinetto, pianoforte, violino</a:t>
            </a:r>
            <a:r>
              <a:rPr lang="it-IT" dirty="0">
                <a:solidFill>
                  <a:srgbClr val="3E3E3E"/>
                </a:solidFill>
                <a:ea typeface="Trebuchet MS"/>
                <a:cs typeface="Trebuchet MS"/>
                <a:sym typeface="Arial"/>
              </a:rPr>
              <a:t>.</a:t>
            </a:r>
          </a:p>
          <a:p>
            <a:pPr marL="179388" indent="0" algn="l"/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Arial"/>
            </a:endParaRPr>
          </a:p>
          <a:p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Arial"/>
            </a:endParaRPr>
          </a:p>
        </p:txBody>
      </p:sp>
      <p:pic>
        <p:nvPicPr>
          <p:cNvPr id="2062" name="Picture 14" descr="Colorati Disegnati A Mano Doodle Strumenti Musicali Orchestra Classica  Illustrazione Vettoriale - Immagini vettoriali stock e altre immagini di  Chitarra - iStock">
            <a:extLst>
              <a:ext uri="{FF2B5EF4-FFF2-40B4-BE49-F238E27FC236}">
                <a16:creationId xmlns:a16="http://schemas.microsoft.com/office/drawing/2014/main" id="{5FC6313A-82FE-446C-A991-75840F43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46475"/>
            <a:ext cx="3958613" cy="17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38972"/>
      </p:ext>
    </p:extLst>
  </p:cSld>
  <p:clrMapOvr>
    <a:masterClrMapping/>
  </p:clrMapOvr>
  <p:transition spd="slow" advClick="0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22">
            <a:extLst>
              <a:ext uri="{FF2B5EF4-FFF2-40B4-BE49-F238E27FC236}">
                <a16:creationId xmlns:a16="http://schemas.microsoft.com/office/drawing/2014/main" id="{0857E53A-A590-292E-3447-24F8694638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2622" y="355453"/>
            <a:ext cx="8899377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PROGETTI PNRR</a:t>
            </a:r>
            <a:endParaRPr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4D4BF9-E866-4949-27F1-08CAC2E09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1C9AC3-939B-D433-5FB8-F6FC05BD2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1306195"/>
            <a:ext cx="3158062" cy="16407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8D4550-D137-48AB-D380-6CC3A617E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58" y="1433193"/>
            <a:ext cx="4072160" cy="127444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1ADEF2-A9BE-C8EF-D23C-CE7AFE1BC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39" y="3278025"/>
            <a:ext cx="3631381" cy="13890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635E38-5EE9-4B74-3D15-58BE43AD7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121" y="3239875"/>
            <a:ext cx="5366089" cy="12744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BDC715F-C1E7-0776-6827-CD859E811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290" y="4998118"/>
            <a:ext cx="6857736" cy="10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22144"/>
      </p:ext>
    </p:extLst>
  </p:cSld>
  <p:clrMapOvr>
    <a:masterClrMapping/>
  </p:clrMapOvr>
  <p:transition spd="slow" advClick="0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579056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Introduzione</a:t>
            </a:r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08442"/>
            <a:ext cx="12192000" cy="932203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886200" y="2400300"/>
            <a:ext cx="4543425" cy="5572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9358313" y="3038475"/>
            <a:ext cx="2107406" cy="9988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057526" y="4495748"/>
            <a:ext cx="6472238" cy="8906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628900" y="2957513"/>
            <a:ext cx="7053263" cy="9096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65" y="3970662"/>
            <a:ext cx="1489555" cy="95757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240757" y="1974056"/>
            <a:ext cx="4543425" cy="813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80;p10"/>
          <p:cNvSpPr txBox="1"/>
          <p:nvPr/>
        </p:nvSpPr>
        <p:spPr>
          <a:xfrm>
            <a:off x="2944420" y="1826846"/>
            <a:ext cx="7229475" cy="296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6" marR="5080" lvl="0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50"/>
            </a:pPr>
            <a:r>
              <a:rPr lang="it-IT" sz="2400" i="1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Ogni scelta porta sempre con sé il fascino della novità e un bel carico di  aspettative, ma anche di ansie e di dubbi, tutte emozioni legittime e  comprensibili, soprattutto per Genitori attenti e impegnati a fornire ai  propri Figli gli strumenti più adeguati alla costruzione del loro futuro.</a:t>
            </a:r>
          </a:p>
          <a:p>
            <a:pPr marL="12066" marR="5080" lvl="0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50"/>
            </a:pPr>
            <a:endParaRPr lang="it-IT" sz="2400" i="1" dirty="0">
              <a:solidFill>
                <a:srgbClr val="3E3E3E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12066" marR="5080">
              <a:lnSpc>
                <a:spcPct val="100299"/>
              </a:lnSpc>
              <a:buClr>
                <a:srgbClr val="90C126"/>
              </a:buClr>
              <a:buSzPts val="1450"/>
            </a:pPr>
            <a:r>
              <a:rPr lang="it-IT" sz="2400" i="1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Siamo lieti di presentarvi la nostra scuola!</a:t>
            </a:r>
            <a:endParaRPr lang="it-IT" sz="2400" i="1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400685" marR="5080" lvl="0" indent="-388619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50"/>
              <a:buFont typeface="Arial"/>
              <a:buChar char="►"/>
            </a:pPr>
            <a:endParaRPr sz="2400" i="1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213" y="1533249"/>
            <a:ext cx="1085851" cy="868681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129213" y="7672895"/>
            <a:ext cx="2439506" cy="8906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398169" y="-805637"/>
            <a:ext cx="3190874" cy="5958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Google Shape;79;p10"/>
          <p:cNvSpPr txBox="1">
            <a:spLocks/>
          </p:cNvSpPr>
          <p:nvPr/>
        </p:nvSpPr>
        <p:spPr>
          <a:xfrm>
            <a:off x="1885738" y="746251"/>
            <a:ext cx="579056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it-IT" dirty="0"/>
              <a:t>Introduzione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447040" y="341837"/>
            <a:ext cx="8899377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OFFERTA FORMATIVA E PROGETTI INFANZIA</a:t>
            </a:r>
            <a:endParaRPr dirty="0"/>
          </a:p>
        </p:txBody>
      </p:sp>
      <p:sp>
        <p:nvSpPr>
          <p:cNvPr id="6" name="Google Shape;179;p22">
            <a:extLst>
              <a:ext uri="{FF2B5EF4-FFF2-40B4-BE49-F238E27FC236}">
                <a16:creationId xmlns:a16="http://schemas.microsoft.com/office/drawing/2014/main" id="{8D8A5332-814B-8317-DAD5-DC590CB28468}"/>
              </a:ext>
            </a:extLst>
          </p:cNvPr>
          <p:cNvSpPr txBox="1"/>
          <p:nvPr/>
        </p:nvSpPr>
        <p:spPr>
          <a:xfrm>
            <a:off x="7476287" y="5186853"/>
            <a:ext cx="239893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dirty="0">
                <a:solidFill>
                  <a:srgbClr val="CF3D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Viaggio nel mondo delle parole		</a:t>
            </a:r>
            <a:endParaRPr lang="it-IT" dirty="0">
              <a:solidFill>
                <a:srgbClr val="CF3D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9" name="Google Shape;179;p22">
            <a:extLst>
              <a:ext uri="{FF2B5EF4-FFF2-40B4-BE49-F238E27FC236}">
                <a16:creationId xmlns:a16="http://schemas.microsoft.com/office/drawing/2014/main" id="{6B3A7B98-E70E-9F7C-B7D4-58B9397521C9}"/>
              </a:ext>
            </a:extLst>
          </p:cNvPr>
          <p:cNvSpPr txBox="1"/>
          <p:nvPr/>
        </p:nvSpPr>
        <p:spPr>
          <a:xfrm>
            <a:off x="2489750" y="2272707"/>
            <a:ext cx="244886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Il viaggio di Gaia nelle emozioni</a:t>
            </a:r>
          </a:p>
        </p:txBody>
      </p:sp>
      <p:sp>
        <p:nvSpPr>
          <p:cNvPr id="13" name="Google Shape;179;p22">
            <a:extLst>
              <a:ext uri="{FF2B5EF4-FFF2-40B4-BE49-F238E27FC236}">
                <a16:creationId xmlns:a16="http://schemas.microsoft.com/office/drawing/2014/main" id="{20B642D6-0112-3172-D7C9-5EBA933E0A6A}"/>
              </a:ext>
            </a:extLst>
          </p:cNvPr>
          <p:cNvSpPr txBox="1"/>
          <p:nvPr/>
        </p:nvSpPr>
        <p:spPr>
          <a:xfrm>
            <a:off x="7909221" y="2513372"/>
            <a:ext cx="252020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Atmosfera autunnale</a:t>
            </a:r>
          </a:p>
        </p:txBody>
      </p:sp>
      <p:sp>
        <p:nvSpPr>
          <p:cNvPr id="14" name="Google Shape;179;p22">
            <a:extLst>
              <a:ext uri="{FF2B5EF4-FFF2-40B4-BE49-F238E27FC236}">
                <a16:creationId xmlns:a16="http://schemas.microsoft.com/office/drawing/2014/main" id="{A7FF439F-1A98-715E-5ACF-B66FBA0E6BF8}"/>
              </a:ext>
            </a:extLst>
          </p:cNvPr>
          <p:cNvSpPr txBox="1"/>
          <p:nvPr/>
        </p:nvSpPr>
        <p:spPr>
          <a:xfrm>
            <a:off x="0" y="4819222"/>
            <a:ext cx="269447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Musica in gioco: scoprire </a:t>
            </a:r>
          </a:p>
          <a:p>
            <a:pPr lvl="0" algn="ctr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il suono, il ritmo </a:t>
            </a:r>
          </a:p>
          <a:p>
            <a:pPr lvl="0" algn="ctr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e la melodia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0E3FAFD-3F0F-B721-822B-60180C90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" y="3748941"/>
            <a:ext cx="1503901" cy="104809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768099F-F036-CC38-291B-54866F0A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862" y="4039973"/>
            <a:ext cx="1221592" cy="1231062"/>
          </a:xfrm>
          <a:prstGeom prst="rect">
            <a:avLst/>
          </a:prstGeom>
        </p:spPr>
      </p:pic>
      <p:sp>
        <p:nvSpPr>
          <p:cNvPr id="19" name="Google Shape;179;p22">
            <a:extLst>
              <a:ext uri="{FF2B5EF4-FFF2-40B4-BE49-F238E27FC236}">
                <a16:creationId xmlns:a16="http://schemas.microsoft.com/office/drawing/2014/main" id="{96FC8B9C-FB84-594F-D302-E275F80D0F84}"/>
              </a:ext>
            </a:extLst>
          </p:cNvPr>
          <p:cNvSpPr txBox="1"/>
          <p:nvPr/>
        </p:nvSpPr>
        <p:spPr>
          <a:xfrm>
            <a:off x="5195392" y="5370370"/>
            <a:ext cx="209568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Amici della tecnologia- Primi passi nell’informatica</a:t>
            </a:r>
          </a:p>
        </p:txBody>
      </p:sp>
      <p:sp>
        <p:nvSpPr>
          <p:cNvPr id="22" name="Google Shape;179;p22">
            <a:extLst>
              <a:ext uri="{FF2B5EF4-FFF2-40B4-BE49-F238E27FC236}">
                <a16:creationId xmlns:a16="http://schemas.microsoft.com/office/drawing/2014/main" id="{EB1B10FE-D926-7695-B278-D7011B5CEA6A}"/>
              </a:ext>
            </a:extLst>
          </p:cNvPr>
          <p:cNvSpPr txBox="1"/>
          <p:nvPr/>
        </p:nvSpPr>
        <p:spPr>
          <a:xfrm>
            <a:off x="447040" y="2379211"/>
            <a:ext cx="163576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Conosciamo, sosteniamo e tuteliamo la natura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CAA978-B1DF-3474-A467-BB8A42A04F9C}"/>
              </a:ext>
            </a:extLst>
          </p:cNvPr>
          <p:cNvSpPr txBox="1"/>
          <p:nvPr/>
        </p:nvSpPr>
        <p:spPr>
          <a:xfrm>
            <a:off x="2964253" y="5647659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Hello Kids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C70E7A-F07E-D910-A806-89F06F436C99}"/>
              </a:ext>
            </a:extLst>
          </p:cNvPr>
          <p:cNvSpPr txBox="1"/>
          <p:nvPr/>
        </p:nvSpPr>
        <p:spPr>
          <a:xfrm>
            <a:off x="5987109" y="2782669"/>
            <a:ext cx="145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/>
                </a:solidFill>
              </a:rPr>
              <a:t>Scuola in festa</a:t>
            </a:r>
          </a:p>
        </p:txBody>
      </p:sp>
      <p:pic>
        <p:nvPicPr>
          <p:cNvPr id="1026" name="Picture 2" descr="3,2 mila immagini, foto stock e illustrazioni esenti da diritti d'autore a  tema Boy saying hello | Shutterstock">
            <a:extLst>
              <a:ext uri="{FF2B5EF4-FFF2-40B4-BE49-F238E27FC236}">
                <a16:creationId xmlns:a16="http://schemas.microsoft.com/office/drawing/2014/main" id="{12F6AE42-EF79-C504-A6AA-A3FD9441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23" y="4358312"/>
            <a:ext cx="1323723" cy="12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e: duro scontro sulla legge per il ripristino della natura. Cos'è e perché  divide l'Europa">
            <a:extLst>
              <a:ext uri="{FF2B5EF4-FFF2-40B4-BE49-F238E27FC236}">
                <a16:creationId xmlns:a16="http://schemas.microsoft.com/office/drawing/2014/main" id="{9A008DDC-D60B-2A8B-DE69-9728D9EC7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7" y="1522873"/>
            <a:ext cx="1635760" cy="92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 EMOZIONI CI RENDONO CONSAPEVOLI - Studio Psicologia e Psicoterapia a Roma">
            <a:extLst>
              <a:ext uri="{FF2B5EF4-FFF2-40B4-BE49-F238E27FC236}">
                <a16:creationId xmlns:a16="http://schemas.microsoft.com/office/drawing/2014/main" id="{0FFA9064-B095-140C-4D3B-F68E1E52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32" y="1287945"/>
            <a:ext cx="1477143" cy="9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ande festa di Carnevale alla scuola dell'infanzia di Fratta Polesine -  Rovigo.News">
            <a:extLst>
              <a:ext uri="{FF2B5EF4-FFF2-40B4-BE49-F238E27FC236}">
                <a16:creationId xmlns:a16="http://schemas.microsoft.com/office/drawing/2014/main" id="{EA4A2A47-68C8-CF82-22BA-5097A822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61" y="1508066"/>
            <a:ext cx="1721985" cy="114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TERSEZIONI DI LINGUAGGI: L'ALBERGO DELLE PAROLE">
            <a:extLst>
              <a:ext uri="{FF2B5EF4-FFF2-40B4-BE49-F238E27FC236}">
                <a16:creationId xmlns:a16="http://schemas.microsoft.com/office/drawing/2014/main" id="{95249FB3-8FEA-356D-1B46-118AC5D2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60" y="3936616"/>
            <a:ext cx="1458664" cy="14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rdinare carta da parati autunnale. Scegliete tra i bellissimi sfondi  autunnali!">
            <a:extLst>
              <a:ext uri="{FF2B5EF4-FFF2-40B4-BE49-F238E27FC236}">
                <a16:creationId xmlns:a16="http://schemas.microsoft.com/office/drawing/2014/main" id="{7465D536-1D86-EFE0-6C0E-F99A9227B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51" y="1129755"/>
            <a:ext cx="1933258" cy="13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22337"/>
      </p:ext>
    </p:extLst>
  </p:cSld>
  <p:clrMapOvr>
    <a:masterClrMapping/>
  </p:clrMapOvr>
  <p:transition spd="slow" advClick="0" advTm="3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F928B-E43E-AAEA-7851-D780B634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9322" y="303837"/>
            <a:ext cx="10691282" cy="923330"/>
          </a:xfrm>
        </p:spPr>
        <p:txBody>
          <a:bodyPr/>
          <a:lstStyle/>
          <a:p>
            <a:pPr algn="ctr"/>
            <a:r>
              <a:rPr lang="it-IT" sz="3000" b="1" dirty="0"/>
              <a:t>OFFERTA FORMATIVA PROGETTI</a:t>
            </a:r>
            <a:br>
              <a:rPr lang="it-IT" sz="3000" b="1" dirty="0"/>
            </a:br>
            <a:r>
              <a:rPr lang="it-IT" sz="3000" b="1" dirty="0"/>
              <a:t>SCUOLA PRIMARIA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6F138FCB-9B8D-F52E-D550-B4D7131BD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837366"/>
              </p:ext>
            </p:extLst>
          </p:nvPr>
        </p:nvGraphicFramePr>
        <p:xfrm>
          <a:off x="277168" y="1349852"/>
          <a:ext cx="2273782" cy="466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F3C2316-6194-31C0-A332-71031E068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1925405"/>
              </p:ext>
            </p:extLst>
          </p:nvPr>
        </p:nvGraphicFramePr>
        <p:xfrm>
          <a:off x="2677752" y="1474114"/>
          <a:ext cx="2273782" cy="466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80F5FA4C-0D0E-C95E-9251-1C2AB05D6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04606"/>
              </p:ext>
            </p:extLst>
          </p:nvPr>
        </p:nvGraphicFramePr>
        <p:xfrm>
          <a:off x="5041555" y="1474113"/>
          <a:ext cx="2273782" cy="466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88735504-AE66-601D-9AF9-41446A56F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657644"/>
              </p:ext>
            </p:extLst>
          </p:nvPr>
        </p:nvGraphicFramePr>
        <p:xfrm>
          <a:off x="7442139" y="1299459"/>
          <a:ext cx="2273782" cy="499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D69D9B-0BA1-B52D-60B8-9F992B00601B}"/>
              </a:ext>
            </a:extLst>
          </p:cNvPr>
          <p:cNvSpPr txBox="1"/>
          <p:nvPr/>
        </p:nvSpPr>
        <p:spPr>
          <a:xfrm>
            <a:off x="71569" y="6141475"/>
            <a:ext cx="10991847" cy="36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3888" lvl="0" algn="just" rtl="0">
              <a:lnSpc>
                <a:spcPct val="102000"/>
              </a:lnSpc>
              <a:spcAft>
                <a:spcPts val="0"/>
              </a:spcAft>
              <a:buClr>
                <a:schemeClr val="dk1"/>
              </a:buClr>
              <a:buSzPts val="1100"/>
            </a:pPr>
            <a:endParaRPr lang="it-IT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4525240"/>
      </p:ext>
    </p:extLst>
  </p:cSld>
  <p:clrMapOvr>
    <a:masterClrMapping/>
  </p:clrMapOvr>
  <p:transition spd="slow" advClick="0" advTm="3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364878" y="228307"/>
            <a:ext cx="9162899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/>
              <a:t>OFFERTA FORMATIVA E PROGETTI Scuola Secondaria</a:t>
            </a:r>
            <a:endParaRPr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D57E97-7CBD-476A-A98C-080244174A7A}"/>
              </a:ext>
            </a:extLst>
          </p:cNvPr>
          <p:cNvSpPr txBox="1"/>
          <p:nvPr/>
        </p:nvSpPr>
        <p:spPr>
          <a:xfrm>
            <a:off x="5640456" y="332089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760F3A-D492-44EC-84FB-24BAA9AB96AF}"/>
              </a:ext>
            </a:extLst>
          </p:cNvPr>
          <p:cNvSpPr txBox="1"/>
          <p:nvPr/>
        </p:nvSpPr>
        <p:spPr>
          <a:xfrm rot="19558420">
            <a:off x="4627579" y="4727164"/>
            <a:ext cx="1741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7030A0"/>
                </a:solidFill>
              </a:rPr>
              <a:t>Matematica…mente</a:t>
            </a:r>
          </a:p>
        </p:txBody>
      </p:sp>
      <p:pic>
        <p:nvPicPr>
          <p:cNvPr id="2054" name="Picture 6" descr="Generazioni Connesse - Piattaforma Elisa">
            <a:extLst>
              <a:ext uri="{FF2B5EF4-FFF2-40B4-BE49-F238E27FC236}">
                <a16:creationId xmlns:a16="http://schemas.microsoft.com/office/drawing/2014/main" id="{31E8F567-2F57-47B7-8A40-DA2A00C9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56" y="728795"/>
            <a:ext cx="1516254" cy="144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VENTI – Istituto Comprensivo Statale di AQUINO">
            <a:extLst>
              <a:ext uri="{FF2B5EF4-FFF2-40B4-BE49-F238E27FC236}">
                <a16:creationId xmlns:a16="http://schemas.microsoft.com/office/drawing/2014/main" id="{647B947B-28F0-45CD-9291-0B71DAB9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34" y="2647165"/>
            <a:ext cx="1635554" cy="23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64BB335-35D9-8046-4007-896FD4F3FE81}"/>
              </a:ext>
            </a:extLst>
          </p:cNvPr>
          <p:cNvSpPr/>
          <p:nvPr/>
        </p:nvSpPr>
        <p:spPr>
          <a:xfrm rot="760366">
            <a:off x="235036" y="1053886"/>
            <a:ext cx="1279982" cy="12191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Respira sapienza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0C6A9F4B-D201-9C0A-A774-AF503FE924AA}"/>
              </a:ext>
            </a:extLst>
          </p:cNvPr>
          <p:cNvSpPr/>
          <p:nvPr/>
        </p:nvSpPr>
        <p:spPr>
          <a:xfrm>
            <a:off x="7322373" y="1464515"/>
            <a:ext cx="1800225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Torneo di fine anno scolastico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545B8B2-1869-9CC6-4F3E-07CB6A3B8B24}"/>
              </a:ext>
            </a:extLst>
          </p:cNvPr>
          <p:cNvSpPr/>
          <p:nvPr/>
        </p:nvSpPr>
        <p:spPr>
          <a:xfrm rot="1016976">
            <a:off x="601943" y="3010137"/>
            <a:ext cx="1486829" cy="58835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Adolescenti e cervelli  diversi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7ECCD58-B941-F16F-9C09-13CD9AE8381A}"/>
              </a:ext>
            </a:extLst>
          </p:cNvPr>
          <p:cNvSpPr/>
          <p:nvPr/>
        </p:nvSpPr>
        <p:spPr>
          <a:xfrm rot="20934780">
            <a:off x="3936419" y="2341942"/>
            <a:ext cx="2212153" cy="5883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Latina vox</a:t>
            </a:r>
          </a:p>
        </p:txBody>
      </p: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72CF3DD9-D04C-8FCF-9602-7056F3D4ED83}"/>
              </a:ext>
            </a:extLst>
          </p:cNvPr>
          <p:cNvSpPr/>
          <p:nvPr/>
        </p:nvSpPr>
        <p:spPr>
          <a:xfrm rot="659456">
            <a:off x="4944854" y="768059"/>
            <a:ext cx="2448166" cy="1024674"/>
          </a:xfrm>
          <a:prstGeom prst="triangle">
            <a:avLst>
              <a:gd name="adj" fmla="val 5237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/>
              <a:t>Respira sapienza</a:t>
            </a:r>
          </a:p>
        </p:txBody>
      </p:sp>
      <p:sp>
        <p:nvSpPr>
          <p:cNvPr id="24" name="Rettangolo smussato 23">
            <a:extLst>
              <a:ext uri="{FF2B5EF4-FFF2-40B4-BE49-F238E27FC236}">
                <a16:creationId xmlns:a16="http://schemas.microsoft.com/office/drawing/2014/main" id="{94AAAB77-0B20-4E20-99CC-7DA72D44261E}"/>
              </a:ext>
            </a:extLst>
          </p:cNvPr>
          <p:cNvSpPr/>
          <p:nvPr/>
        </p:nvSpPr>
        <p:spPr>
          <a:xfrm>
            <a:off x="2411527" y="3068559"/>
            <a:ext cx="1427356" cy="10694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Crescere con la musica</a:t>
            </a:r>
          </a:p>
        </p:txBody>
      </p:sp>
      <p:pic>
        <p:nvPicPr>
          <p:cNvPr id="35" name="Elemento grafico 34" descr="Libri con riempimento a tinta unita">
            <a:extLst>
              <a:ext uri="{FF2B5EF4-FFF2-40B4-BE49-F238E27FC236}">
                <a16:creationId xmlns:a16="http://schemas.microsoft.com/office/drawing/2014/main" id="{0BF2A7F0-D66E-0B29-8FB8-595A99800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1188" y="1935151"/>
            <a:ext cx="914400" cy="914400"/>
          </a:xfrm>
          <a:prstGeom prst="rect">
            <a:avLst/>
          </a:prstGeom>
        </p:spPr>
      </p:pic>
      <p:pic>
        <p:nvPicPr>
          <p:cNvPr id="37" name="Elemento grafico 36" descr="Cervello in testa con riempimento a tinta unita">
            <a:extLst>
              <a:ext uri="{FF2B5EF4-FFF2-40B4-BE49-F238E27FC236}">
                <a16:creationId xmlns:a16="http://schemas.microsoft.com/office/drawing/2014/main" id="{57596CB9-62D8-90A9-3BF5-0E553C88F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4" y="2659392"/>
            <a:ext cx="914400" cy="914400"/>
          </a:xfrm>
          <a:prstGeom prst="rect">
            <a:avLst/>
          </a:prstGeom>
        </p:spPr>
      </p:pic>
      <p:pic>
        <p:nvPicPr>
          <p:cNvPr id="41" name="Elemento grafico 40" descr="Notazione musicale con riempimento a tinta unita">
            <a:extLst>
              <a:ext uri="{FF2B5EF4-FFF2-40B4-BE49-F238E27FC236}">
                <a16:creationId xmlns:a16="http://schemas.microsoft.com/office/drawing/2014/main" id="{304F909B-B39D-FE71-51C4-8C178E07E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1760" y="3253717"/>
            <a:ext cx="914400" cy="914400"/>
          </a:xfrm>
          <a:prstGeom prst="rect">
            <a:avLst/>
          </a:prstGeom>
        </p:spPr>
      </p:pic>
      <p:sp>
        <p:nvSpPr>
          <p:cNvPr id="44" name="Cornice 43">
            <a:extLst>
              <a:ext uri="{FF2B5EF4-FFF2-40B4-BE49-F238E27FC236}">
                <a16:creationId xmlns:a16="http://schemas.microsoft.com/office/drawing/2014/main" id="{310AD406-E838-AD18-BFA1-6F047A9BCE0C}"/>
              </a:ext>
            </a:extLst>
          </p:cNvPr>
          <p:cNvSpPr/>
          <p:nvPr/>
        </p:nvSpPr>
        <p:spPr>
          <a:xfrm rot="1312455">
            <a:off x="2001039" y="1589207"/>
            <a:ext cx="1467681" cy="113564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Ti presento TOMMASO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B68129-20B6-F359-A434-59E493FBA6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3918" y="2931583"/>
            <a:ext cx="1485309" cy="97174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2818C8-2DF3-5946-BB4E-09FD1D1A80C8}"/>
              </a:ext>
            </a:extLst>
          </p:cNvPr>
          <p:cNvSpPr txBox="1"/>
          <p:nvPr/>
        </p:nvSpPr>
        <p:spPr>
          <a:xfrm>
            <a:off x="6072606" y="3891954"/>
            <a:ext cx="216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70C0"/>
                </a:solidFill>
              </a:rPr>
              <a:t>Pronti per il campionato di disegno tecnico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2B5C9A-3828-2E48-B9A5-AAC725DEE3E2}"/>
              </a:ext>
            </a:extLst>
          </p:cNvPr>
          <p:cNvSpPr txBox="1"/>
          <p:nvPr/>
        </p:nvSpPr>
        <p:spPr>
          <a:xfrm>
            <a:off x="-64828" y="5339740"/>
            <a:ext cx="24746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3">
                    <a:lumMod val="75000"/>
                  </a:schemeClr>
                </a:solidFill>
              </a:rPr>
              <a:t>Progetto teatro</a:t>
            </a:r>
          </a:p>
          <a:p>
            <a:pPr algn="ctr"/>
            <a:r>
              <a:rPr lang="it-IT" sz="1400" b="1" dirty="0">
                <a:solidFill>
                  <a:schemeClr val="accent3">
                    <a:lumMod val="75000"/>
                  </a:schemeClr>
                </a:solidFill>
              </a:rPr>
              <a:t>Recita comica</a:t>
            </a:r>
          </a:p>
          <a:p>
            <a:endParaRPr lang="it-IT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43223C5-C762-E090-BA3A-17B5AEBBFE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986" y="4138021"/>
            <a:ext cx="1860996" cy="12017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F2A8EAF-376C-4CD9-2877-2356A64124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672094">
            <a:off x="4416363" y="3768439"/>
            <a:ext cx="1322065" cy="1052041"/>
          </a:xfrm>
          <a:prstGeom prst="rect">
            <a:avLst/>
          </a:prstGeom>
        </p:spPr>
      </p:pic>
      <p:sp>
        <p:nvSpPr>
          <p:cNvPr id="12" name="Scorrimento orizzontale 11">
            <a:extLst>
              <a:ext uri="{FF2B5EF4-FFF2-40B4-BE49-F238E27FC236}">
                <a16:creationId xmlns:a16="http://schemas.microsoft.com/office/drawing/2014/main" id="{DFE08AFE-AAF4-0537-08A9-75166864C464}"/>
              </a:ext>
            </a:extLst>
          </p:cNvPr>
          <p:cNvSpPr/>
          <p:nvPr/>
        </p:nvSpPr>
        <p:spPr>
          <a:xfrm rot="680856">
            <a:off x="6414818" y="4479460"/>
            <a:ext cx="1581706" cy="1033272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Star bene insieme</a:t>
            </a:r>
          </a:p>
        </p:txBody>
      </p:sp>
      <p:sp>
        <p:nvSpPr>
          <p:cNvPr id="26" name="Triangolo isoscele 25">
            <a:extLst>
              <a:ext uri="{FF2B5EF4-FFF2-40B4-BE49-F238E27FC236}">
                <a16:creationId xmlns:a16="http://schemas.microsoft.com/office/drawing/2014/main" id="{9FA8794E-0A55-775A-4E11-6C0155F8B77C}"/>
              </a:ext>
            </a:extLst>
          </p:cNvPr>
          <p:cNvSpPr/>
          <p:nvPr/>
        </p:nvSpPr>
        <p:spPr>
          <a:xfrm>
            <a:off x="7099778" y="5266798"/>
            <a:ext cx="2838995" cy="1047122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Immersione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prolungata</a:t>
            </a:r>
          </a:p>
        </p:txBody>
      </p:sp>
      <p:sp>
        <p:nvSpPr>
          <p:cNvPr id="27" name="Rettangolo smussato 26">
            <a:extLst>
              <a:ext uri="{FF2B5EF4-FFF2-40B4-BE49-F238E27FC236}">
                <a16:creationId xmlns:a16="http://schemas.microsoft.com/office/drawing/2014/main" id="{7BED2428-669A-EEAF-3B52-B50510E546BE}"/>
              </a:ext>
            </a:extLst>
          </p:cNvPr>
          <p:cNvSpPr/>
          <p:nvPr/>
        </p:nvSpPr>
        <p:spPr>
          <a:xfrm>
            <a:off x="4976076" y="5501570"/>
            <a:ext cx="1739512" cy="1102960"/>
          </a:xfrm>
          <a:prstGeom prst="bevel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E-</a:t>
            </a:r>
            <a:r>
              <a:rPr lang="it-IT" dirty="0" err="1"/>
              <a:t>Twinning</a:t>
            </a:r>
            <a:endParaRPr lang="it-IT" dirty="0"/>
          </a:p>
        </p:txBody>
      </p:sp>
      <p:sp>
        <p:nvSpPr>
          <p:cNvPr id="29" name="Cornice 28">
            <a:extLst>
              <a:ext uri="{FF2B5EF4-FFF2-40B4-BE49-F238E27FC236}">
                <a16:creationId xmlns:a16="http://schemas.microsoft.com/office/drawing/2014/main" id="{62F4F33C-4642-34E1-49CA-BBD9D3241E00}"/>
              </a:ext>
            </a:extLst>
          </p:cNvPr>
          <p:cNvSpPr/>
          <p:nvPr/>
        </p:nvSpPr>
        <p:spPr>
          <a:xfrm>
            <a:off x="2341389" y="5087431"/>
            <a:ext cx="1555590" cy="1324292"/>
          </a:xfrm>
          <a:prstGeom prst="fram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Custodi della memoria</a:t>
            </a:r>
          </a:p>
        </p:txBody>
      </p:sp>
      <p:pic>
        <p:nvPicPr>
          <p:cNvPr id="1026" name="Picture 2" descr="Medaglie – LAD">
            <a:extLst>
              <a:ext uri="{FF2B5EF4-FFF2-40B4-BE49-F238E27FC236}">
                <a16:creationId xmlns:a16="http://schemas.microsoft.com/office/drawing/2014/main" id="{53BFF9E6-15CA-A0F7-FF82-96427F004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25" y="880748"/>
            <a:ext cx="960319" cy="6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40881"/>
      </p:ext>
    </p:extLst>
  </p:cSld>
  <p:clrMapOvr>
    <a:masterClrMapping/>
  </p:clrMapOvr>
  <p:transition spd="slow" advClick="0" advTm="3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750357" y="330953"/>
            <a:ext cx="6861827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Colloqui scuola - famiglia</a:t>
            </a:r>
          </a:p>
        </p:txBody>
      </p:sp>
      <p:sp>
        <p:nvSpPr>
          <p:cNvPr id="191" name="Google Shape;191;p24"/>
          <p:cNvSpPr txBox="1"/>
          <p:nvPr/>
        </p:nvSpPr>
        <p:spPr>
          <a:xfrm>
            <a:off x="710600" y="2065675"/>
            <a:ext cx="832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724887" y="2647872"/>
            <a:ext cx="8850844" cy="386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La scuola provvede a segnalare tempestivamente ed opportunamente alle famiglie delle alunne e degli alunni eventuali livelli di apprendimento raggiunti.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Attraverso il Registro Elettronico possono essere concordati colloqui/incontri individuali.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991142445"/>
              </p:ext>
            </p:extLst>
          </p:nvPr>
        </p:nvGraphicFramePr>
        <p:xfrm>
          <a:off x="2345924" y="2129232"/>
          <a:ext cx="5058176" cy="325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275" y="137305"/>
            <a:ext cx="2788964" cy="15710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3206" y="1157285"/>
            <a:ext cx="588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Le famiglie, attraverso un dialogo continuo e costruttivo, sono chiamate a collaborare con gli insegnanti per supportare</a:t>
            </a:r>
            <a:endParaRPr lang="it-IT" sz="1800" dirty="0"/>
          </a:p>
        </p:txBody>
      </p:sp>
      <p:sp>
        <p:nvSpPr>
          <p:cNvPr id="10" name="Google Shape;192;p24"/>
          <p:cNvSpPr txBox="1"/>
          <p:nvPr/>
        </p:nvSpPr>
        <p:spPr>
          <a:xfrm>
            <a:off x="731303" y="1671334"/>
            <a:ext cx="885084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                    gli alunni nel percorso didattico-educativo. La collaborazione attiva con le famiglie si concretizza attraverso: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7390752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Accesso al registro scolastico</a:t>
            </a:r>
          </a:p>
        </p:txBody>
      </p:sp>
      <p:sp>
        <p:nvSpPr>
          <p:cNvPr id="199" name="Google Shape;199;p25"/>
          <p:cNvSpPr txBox="1"/>
          <p:nvPr/>
        </p:nvSpPr>
        <p:spPr>
          <a:xfrm>
            <a:off x="523140" y="1408208"/>
            <a:ext cx="7327519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L’accesso al Registro Elettronico è sempre possibile e al suo interno possono essere visionati  le assenze degli alunni, tutte le attività svolte in classe, le valutazioni, i compiti assegnati e le comunicazioni, i documenti di valutazione quadrimestrale.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1FD9C5-A6A6-B1E8-F0A2-B68BFCAC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853" y="569569"/>
            <a:ext cx="1977081" cy="19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9;p25">
            <a:extLst>
              <a:ext uri="{FF2B5EF4-FFF2-40B4-BE49-F238E27FC236}">
                <a16:creationId xmlns:a16="http://schemas.microsoft.com/office/drawing/2014/main" id="{B77CA152-94D8-8F18-9353-EA5C6CDD908C}"/>
              </a:ext>
            </a:extLst>
          </p:cNvPr>
          <p:cNvSpPr txBox="1"/>
          <p:nvPr/>
        </p:nvSpPr>
        <p:spPr>
          <a:xfrm>
            <a:off x="523140" y="2779808"/>
            <a:ext cx="8896163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All’atto dell’iscrizione i genitori ricevono dalla Segreteria didattica  le credenziali d’accesso al registro elettronico: nome utente (che corrisponde al nome dell’alunno o dell’alunna iscritto/a), la password e un codice PIN che permette di giustificare on line le assenze dei propri figli.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it-IT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E’ opportuno custodire correttamente questi dati di accesso. In caso di smarrimento della password è sempre possibile rigenerarla autonomamente, seguendo le istruzioni del registro elettronico. Il PIN invece deve essere nuovamente generato, su richiesta, dagli uffici di segreteria.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750358" y="473831"/>
            <a:ext cx="384556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Uscite culturali</a:t>
            </a:r>
          </a:p>
        </p:txBody>
      </p:sp>
      <p:sp>
        <p:nvSpPr>
          <p:cNvPr id="207" name="Google Shape;207;p26"/>
          <p:cNvSpPr txBox="1"/>
          <p:nvPr/>
        </p:nvSpPr>
        <p:spPr>
          <a:xfrm>
            <a:off x="7419850" y="1784700"/>
            <a:ext cx="34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6797295" y="616711"/>
            <a:ext cx="2677200" cy="5678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700" b="1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1. USCITE DIDATTICHE:</a:t>
            </a:r>
            <a:r>
              <a:rPr lang="it-IT" sz="1700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 si effettuano nell’arco di una sola giornata, nell’ambito del territorio del comune e/o dei comuni contigui.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i="1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1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2. VISITE GUIDATE:</a:t>
            </a:r>
            <a:r>
              <a:rPr lang="it-IT" sz="1700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  si effettuano nell’arco di una sola giornata presso località di interesse storico-artistico-</a:t>
            </a:r>
            <a:endParaRPr sz="1700" i="1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700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ambientale con lezioni in campo presso musei, gallerie, fiere, parchi, in sede nello stesso giorno.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i="1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700" b="1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3. VIAGGI D’ISTRUZIONE (in Italia o all’estero)</a:t>
            </a:r>
            <a:r>
              <a:rPr lang="it-IT" sz="1700" i="1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: in una o più giornate e comprensive di un pernottamento.</a:t>
            </a:r>
            <a:endParaRPr sz="1700" i="1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2660575" y="5734275"/>
            <a:ext cx="34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453255" y="5886481"/>
            <a:ext cx="634403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Nella sezione REGOLAMENTI è possibile visionare il Regolamento relativo alle uscite. </a:t>
            </a:r>
            <a:endParaRPr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18504">
            <a:off x="361500" y="1343151"/>
            <a:ext cx="6134999" cy="408999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99250" y="222075"/>
            <a:ext cx="2517250" cy="196282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958" y="1366431"/>
            <a:ext cx="8393642" cy="276266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xfrm>
            <a:off x="3740693" y="340354"/>
            <a:ext cx="396557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Mensa scolastica</a:t>
            </a:r>
          </a:p>
        </p:txBody>
      </p:sp>
      <p:sp>
        <p:nvSpPr>
          <p:cNvPr id="218" name="Google Shape;218;p27"/>
          <p:cNvSpPr txBox="1"/>
          <p:nvPr/>
        </p:nvSpPr>
        <p:spPr>
          <a:xfrm>
            <a:off x="750357" y="4285916"/>
            <a:ext cx="8423139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Usufruiscono del servizio mensa scolastica erogato dai Comuni:</a:t>
            </a: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 marL="619125" lvl="4">
              <a:buFont typeface="Wingdings" panose="05000000000000000000" pitchFamily="2" charset="2"/>
              <a:buChar char="v"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LE SCUOLE DELL’INFANZIA DI AQUINO,  CASTROCIELO E ROCCASECCA</a:t>
            </a:r>
          </a:p>
          <a:p>
            <a:pPr marL="619125" lvl="4">
              <a:buFont typeface="Wingdings" panose="05000000000000000000" pitchFamily="2" charset="2"/>
              <a:buChar char="v"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LA SCUOLA PRIMARIA DI CASTROCIELO (classi a Tempo Pieno)</a:t>
            </a: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 marL="619125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LA SCUOLA PRIMARIA DI AQUINO (classi a Tempo Pieno)</a:t>
            </a:r>
          </a:p>
          <a:p>
            <a:pPr marL="619125" lvl="0">
              <a:buFont typeface="Wingdings" panose="05000000000000000000" pitchFamily="2" charset="2"/>
              <a:buChar char="v"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LE SCUOLE PRIMARIE DI ROCCASECCA (classi a Tempo Pieno)</a:t>
            </a: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 marL="619125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LA SCUOLA SECONDARIA DI AQUINO (classi a Tempo Prolungato)</a:t>
            </a: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E’ possibile, su richiesta, usufruire del pasto domestico (Regolamento sul sito).</a:t>
            </a:r>
            <a:endParaRPr sz="1600" dirty="0"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238633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Biblioteca</a:t>
            </a:r>
          </a:p>
        </p:txBody>
      </p:sp>
      <p:sp>
        <p:nvSpPr>
          <p:cNvPr id="226" name="Google Shape;226;p28"/>
          <p:cNvSpPr txBox="1"/>
          <p:nvPr/>
        </p:nvSpPr>
        <p:spPr>
          <a:xfrm>
            <a:off x="6544025" y="2263975"/>
            <a:ext cx="329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649275" y="3881339"/>
            <a:ext cx="575531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CF3D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GIORNATE DI LETTURA NELLE SCUOLE INCONTRI CON GLI AUTORI</a:t>
            </a:r>
            <a:endParaRPr sz="2400" dirty="0">
              <a:solidFill>
                <a:srgbClr val="CF3D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686759" y="1305724"/>
            <a:ext cx="5774982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Nei plessi sono presenti laboratori di lettura e spazi per attività di  scrittura creativa per incentivare il gusto e l’abitudine alla lettura, educare all’ascolto, promuovere lo sviluppo delle capacità espressive e del pensiero divergente.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003" y="1190751"/>
            <a:ext cx="2926550" cy="397093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7115180" y="2324227"/>
            <a:ext cx="32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0EE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65627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Uso degli apparecchi elettronici</a:t>
            </a:r>
            <a:endParaRPr dirty="0"/>
          </a:p>
        </p:txBody>
      </p:sp>
      <p:sp>
        <p:nvSpPr>
          <p:cNvPr id="236" name="Google Shape;236;p29"/>
          <p:cNvSpPr txBox="1"/>
          <p:nvPr/>
        </p:nvSpPr>
        <p:spPr>
          <a:xfrm>
            <a:off x="2398411" y="1507925"/>
            <a:ext cx="7159925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v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Nelle pertinenze dell’istituto e durante l’orario scolastico i dispositivi tecnologici di comunicazione personali devono essere spenti </a:t>
            </a: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SzPts val="2100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v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Non è ammesso utilizzare nemmeno Tablet,  mp3, iPod, computer portatili, giochi elettronici, ecc. </a:t>
            </a: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SzPts val="2100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v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 scopo didattico i docenti possono permettere l’utilizzo degli apparecchi elettronici (su richiesta delle famiglie e nel rispetto dello specifico Regolamento)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86" y="15079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3083" y="3914263"/>
            <a:ext cx="2066925" cy="22098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>
            <a:spLocks noGrp="1"/>
          </p:cNvSpPr>
          <p:nvPr>
            <p:ph type="title"/>
          </p:nvPr>
        </p:nvSpPr>
        <p:spPr>
          <a:xfrm>
            <a:off x="750358" y="430967"/>
            <a:ext cx="5429216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Sicurezza 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84D092-17C0-4413-A454-DA773CE93697}"/>
              </a:ext>
            </a:extLst>
          </p:cNvPr>
          <p:cNvSpPr txBox="1"/>
          <p:nvPr/>
        </p:nvSpPr>
        <p:spPr>
          <a:xfrm>
            <a:off x="750358" y="1119310"/>
            <a:ext cx="85585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L’organizzazione della sicurezza nell’I.C.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S.TOMMASO D’AQUINO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ha la finalità di attivare comportamenti responsabili e adeguati propri di una scuola sicura. La cultura della Sicurezza nella scuola passa attraverso</a:t>
            </a:r>
            <a:r>
              <a:rPr lang="it-IT" sz="18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307907402"/>
              </p:ext>
            </p:extLst>
          </p:nvPr>
        </p:nvGraphicFramePr>
        <p:xfrm>
          <a:off x="3292987" y="1437146"/>
          <a:ext cx="3859542" cy="2446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301400931"/>
              </p:ext>
            </p:extLst>
          </p:nvPr>
        </p:nvGraphicFramePr>
        <p:xfrm>
          <a:off x="581522" y="3806377"/>
          <a:ext cx="9566307" cy="30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84D092-17C0-4413-A454-DA773CE93697}"/>
              </a:ext>
            </a:extLst>
          </p:cNvPr>
          <p:cNvSpPr txBox="1"/>
          <p:nvPr/>
        </p:nvSpPr>
        <p:spPr>
          <a:xfrm>
            <a:off x="756794" y="3961389"/>
            <a:ext cx="8558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La struttura della Sicurezza si fonda sulla ottemperanza di quanto previsto dalle normative vigenti in materia di Prevenzione e Protezione:</a:t>
            </a: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  <a:hlinkClick r:id="rId13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6166"/>
      </p:ext>
    </p:extLst>
  </p:cSld>
  <p:clrMapOvr>
    <a:masterClrMapping/>
  </p:clrMapOvr>
  <p:transition spd="slow" advClick="0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ornici: Pacchetto Scuola">
            <a:extLst>
              <a:ext uri="{FF2B5EF4-FFF2-40B4-BE49-F238E27FC236}">
                <a16:creationId xmlns:a16="http://schemas.microsoft.com/office/drawing/2014/main" id="{AA077901-AC53-4167-9B5C-9E674912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6" y="640781"/>
            <a:ext cx="8976025" cy="541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969071" y="2290763"/>
            <a:ext cx="9525000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/>
              <a:t>LA SCUOLA E IL SUO CONTESTO</a:t>
            </a:r>
            <a:endParaRPr sz="5400" dirty="0"/>
          </a:p>
        </p:txBody>
      </p:sp>
    </p:spTree>
  </p:cSld>
  <p:clrMapOvr>
    <a:masterClrMapping/>
  </p:clrMapOvr>
  <p:transition spd="slow" advClick="0" advTm="3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469343896"/>
              </p:ext>
            </p:extLst>
          </p:nvPr>
        </p:nvGraphicFramePr>
        <p:xfrm>
          <a:off x="-882779" y="848753"/>
          <a:ext cx="1145868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984D092-17C0-4413-A454-DA773CE93697}"/>
              </a:ext>
            </a:extLst>
          </p:cNvPr>
          <p:cNvSpPr txBox="1"/>
          <p:nvPr/>
        </p:nvSpPr>
        <p:spPr>
          <a:xfrm>
            <a:off x="278871" y="554163"/>
            <a:ext cx="855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La sicurezza nell’I.C.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S. Tommaso d’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Aquino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può contare su una solida organizzazione:</a:t>
            </a:r>
          </a:p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40" y="4630469"/>
            <a:ext cx="3548045" cy="2242279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930065" y="2986586"/>
            <a:ext cx="3443288" cy="10671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AREA DELLA SICUREZZA</a:t>
            </a:r>
          </a:p>
        </p:txBody>
      </p:sp>
    </p:spTree>
    <p:extLst>
      <p:ext uri="{BB962C8B-B14F-4D97-AF65-F5344CB8AC3E}">
        <p14:creationId xmlns:p14="http://schemas.microsoft.com/office/powerpoint/2010/main" val="1768276998"/>
      </p:ext>
    </p:extLst>
  </p:cSld>
  <p:clrMapOvr>
    <a:masterClrMapping/>
  </p:clrMapOvr>
  <p:transition spd="slow" advClick="0" advTm="3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400" cy="8309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/>
              <a:t>PERCHÉ SCEGLIERE NOI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129432453"/>
              </p:ext>
            </p:extLst>
          </p:nvPr>
        </p:nvGraphicFramePr>
        <p:xfrm>
          <a:off x="1079157" y="1097299"/>
          <a:ext cx="8081319" cy="269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457816458"/>
              </p:ext>
            </p:extLst>
          </p:nvPr>
        </p:nvGraphicFramePr>
        <p:xfrm>
          <a:off x="947351" y="2924087"/>
          <a:ext cx="8213125" cy="269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7150" y="5431392"/>
            <a:ext cx="4239217" cy="1253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548695"/>
      </p:ext>
    </p:extLst>
  </p:cSld>
  <p:clrMapOvr>
    <a:masterClrMapping/>
  </p:clrMapOvr>
  <p:transition spd="slow" advClick="0" advTm="3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420154" y="402394"/>
            <a:ext cx="10691400" cy="75405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dirty="0"/>
              <a:t>PROCEDIAMO CON L’ISCRIZIONE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84D092-17C0-4413-A454-DA773CE93697}"/>
              </a:ext>
            </a:extLst>
          </p:cNvPr>
          <p:cNvSpPr txBox="1"/>
          <p:nvPr/>
        </p:nvSpPr>
        <p:spPr>
          <a:xfrm>
            <a:off x="420154" y="1276696"/>
            <a:ext cx="6561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Le domande di iscrizione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devono essere presentate </a:t>
            </a:r>
            <a:r>
              <a:rPr lang="it-IT" sz="1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dalle 8.00 del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gennaio 2026 </a:t>
            </a:r>
            <a:r>
              <a:rPr lang="it-IT" sz="1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20.00 del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febbraio 2026</a:t>
            </a:r>
            <a:r>
              <a:rPr lang="it-IT" sz="1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attraverso la pagina dedicata alle iscrizioni on line all’interno della Piattaforma Unica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https://unica.istruzione.gov.it/it/orientamento/iscrizioni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utilizzando le credenziali SPID (Sistema Pubblico di Identità Digitale), CIE (Carta di identità elettronica), CNS (Carta Nazionale dei Servizi) o eIDAS (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Authentication and Signature).</a:t>
            </a: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 genitori possono iscrivere alla prima classe della scuola primaria: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 bambini che compiono sei anni di età entro il 31 dicembre 2026;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 bambini che compiono sei anni dopo il 31 dicembre 2026 e comunque entro il 30 aprile 2027.</a:t>
            </a:r>
            <a:endParaRPr lang="it-IT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Non è consentita, anche in presenza di disponibilità di posti, l’iscrizione alla prima classe della primaria di bambini che compiono i sei anni successivamente al 30 aprile 2027. </a:t>
            </a: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 genitori, al momento della compilazione delle domande di iscrizione on line, possono indicare, in subordine rispetto alla scuola che costituisce la loro prima scelta, fino a un massimo di altre due scuole di proprio gradimento. </a:t>
            </a:r>
          </a:p>
          <a:p>
            <a:r>
              <a:rPr lang="it-IT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Restano invece cartacee, e devono pertanto essere presentate direttamente presso le segreterie delle istituzioni scolastiche, le domande di iscrizione alla Scuola dell'infanzia.</a:t>
            </a:r>
          </a:p>
        </p:txBody>
      </p:sp>
      <p:pic>
        <p:nvPicPr>
          <p:cNvPr id="3074" name="Picture 2" descr="iscrizioni scuola 2026-27">
            <a:extLst>
              <a:ext uri="{FF2B5EF4-FFF2-40B4-BE49-F238E27FC236}">
                <a16:creationId xmlns:a16="http://schemas.microsoft.com/office/drawing/2014/main" id="{B29B742E-8CBD-A044-6FAD-8D327E1F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98" y="3637280"/>
            <a:ext cx="4114256" cy="238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425966"/>
      </p:ext>
    </p:extLst>
  </p:cSld>
  <p:clrMapOvr>
    <a:masterClrMapping/>
  </p:clrMapOvr>
  <p:transition spd="slow" advClick="0" advTm="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C5698-8F9C-7B3E-A356-EDCF800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58" y="616711"/>
            <a:ext cx="10691282" cy="553998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CODICI DEI PLESSI DI SCUOLA DELL’INFANZIA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49" name="Image 34">
            <a:extLst>
              <a:ext uri="{FF2B5EF4-FFF2-40B4-BE49-F238E27FC236}">
                <a16:creationId xmlns:a16="http://schemas.microsoft.com/office/drawing/2014/main" id="{B3ED2A80-BC56-6D89-4945-F7EE8F96847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98" y="2679727"/>
            <a:ext cx="1803702" cy="14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CCD62EA-ACC5-D041-681A-2D579E1B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2468" tIns="26979" rIns="1336254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A2150A-9879-23CA-CCB8-C41A3238D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63379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C35DDB-38E1-E6C5-BA1E-AC92EA5A7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001" y="1336095"/>
            <a:ext cx="6357766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</a:b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AQUINO CAPOLUOGO VIA A.MORO-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FRAA82301P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AQUINO MAZZAROPPI 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FRAA82303R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CASTROCIELO CAPOLUOGO 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FRAA82304T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CASTROCIELO CASE DIANE 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FRAA82305V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ROCCASECCA CAPOLUOGO 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FRAA82306X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ROCCASECCA SCALO 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FRAA823082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COLLE SAN MAGNO -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FRAA823071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98170"/>
      </p:ext>
    </p:extLst>
  </p:cSld>
  <p:clrMapOvr>
    <a:masterClrMapping/>
  </p:clrMapOvr>
  <p:transition spd="slow" advClick="0" advTm="5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3630C-C8FA-AE6D-6856-8634A5CC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CODICI DEI PLESSI DI SCUOLA PRIMARIA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 35" descr="SCUOLA PRIMARIA: avvio nuovo anno scolastico 2023/2024 ...">
            <a:extLst>
              <a:ext uri="{FF2B5EF4-FFF2-40B4-BE49-F238E27FC236}">
                <a16:creationId xmlns:a16="http://schemas.microsoft.com/office/drawing/2014/main" id="{441AAB41-4F79-EEC4-3CE5-E167CEE1AB8C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4870" y="1619794"/>
            <a:ext cx="2177142" cy="20378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5D4D8D-4D0B-2204-D396-37874928F4D5}"/>
              </a:ext>
            </a:extLst>
          </p:cNvPr>
          <p:cNvSpPr txBox="1"/>
          <p:nvPr/>
        </p:nvSpPr>
        <p:spPr>
          <a:xfrm>
            <a:off x="-545011" y="1861792"/>
            <a:ext cx="8318862" cy="2387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12850">
              <a:lnSpc>
                <a:spcPct val="150000"/>
              </a:lnSpc>
              <a:spcBef>
                <a:spcPts val="880"/>
              </a:spcBef>
              <a:buNone/>
            </a:pP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PRIMARIA AQUINO</a:t>
            </a:r>
            <a:r>
              <a:rPr lang="it-IT" b="1" spc="-3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-</a:t>
            </a:r>
            <a:r>
              <a:rPr lang="it-IT" spc="-30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it-IT" u="sng" spc="-10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FREE82301X</a:t>
            </a: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1212850" marR="346075">
              <a:lnSpc>
                <a:spcPct val="150000"/>
              </a:lnSpc>
              <a:spcBef>
                <a:spcPts val="545"/>
              </a:spcBef>
              <a:buNone/>
            </a:pP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PRIMARIA CASTROCIELO</a:t>
            </a:r>
            <a:r>
              <a:rPr lang="it-IT" b="1" spc="-3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- </a:t>
            </a:r>
            <a:r>
              <a:rPr lang="it-IT" u="sng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FREE823021</a:t>
            </a: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1212850">
              <a:lnSpc>
                <a:spcPct val="150000"/>
              </a:lnSpc>
              <a:spcBef>
                <a:spcPts val="525"/>
              </a:spcBef>
              <a:buNone/>
            </a:pP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PRIMARIA ROCCASECCA</a:t>
            </a:r>
            <a:r>
              <a:rPr lang="it-IT" b="1" spc="-3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CAPOLUOGO</a:t>
            </a:r>
            <a:r>
              <a:rPr lang="it-IT" b="1" spc="-2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it-IT" u="sng" spc="-10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FREE823032</a:t>
            </a: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1212850" marR="346075">
              <a:lnSpc>
                <a:spcPct val="150000"/>
              </a:lnSpc>
              <a:spcBef>
                <a:spcPts val="540"/>
              </a:spcBef>
              <a:buNone/>
            </a:pP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PRIM. ROCCASECCA</a:t>
            </a:r>
            <a:r>
              <a:rPr lang="it-IT" b="1" spc="-3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“SALVO</a:t>
            </a:r>
            <a:r>
              <a:rPr lang="it-IT" b="1" spc="-3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D’ACQUISTO”- </a:t>
            </a:r>
            <a:r>
              <a:rPr lang="it-IT" u="sng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FREE823054</a:t>
            </a: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1212850" marR="346075">
              <a:lnSpc>
                <a:spcPct val="150000"/>
              </a:lnSpc>
              <a:spcBef>
                <a:spcPts val="550"/>
              </a:spcBef>
              <a:buNone/>
            </a:pP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PRIMARIA COLLE</a:t>
            </a:r>
            <a:r>
              <a:rPr lang="it-IT" b="1" spc="-35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SAN</a:t>
            </a:r>
            <a:r>
              <a:rPr lang="it-IT" b="1" spc="-30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MAGNO</a:t>
            </a:r>
            <a:r>
              <a:rPr lang="it-IT" b="1" spc="-30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-</a:t>
            </a:r>
            <a:r>
              <a:rPr lang="it-IT" spc="200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it-IT" u="sng" spc="-10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FREE823043</a:t>
            </a: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84FA2F-2E47-BAA5-1771-8250298C7117}"/>
              </a:ext>
            </a:extLst>
          </p:cNvPr>
          <p:cNvSpPr txBox="1"/>
          <p:nvPr/>
        </p:nvSpPr>
        <p:spPr>
          <a:xfrm>
            <a:off x="673100" y="4585225"/>
            <a:ext cx="8105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Qualora le famiglie avessero la necessità di supporto da parte del personale di segreteria è necessario contattare la segreteria per appuntamento. ( 0776728005)</a:t>
            </a:r>
            <a:br>
              <a:rPr lang="it-IT" sz="48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B19457-4628-E29F-9A63-BFA10BD5AAC1}"/>
              </a:ext>
            </a:extLst>
          </p:cNvPr>
          <p:cNvSpPr txBox="1"/>
          <p:nvPr/>
        </p:nvSpPr>
        <p:spPr>
          <a:xfrm>
            <a:off x="673100" y="5305802"/>
            <a:ext cx="6375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GIORNI DI CONSULENZA</a:t>
            </a:r>
            <a:br>
              <a:rPr lang="it-IT" sz="40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Lunedì/martedì/mercoledì dalle ore 9.00 alle ore 13.00</a:t>
            </a:r>
            <a:b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giovedì/venerdì dalle ore 11:00 alle ore 15:00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4961481"/>
      </p:ext>
    </p:extLst>
  </p:cSld>
  <p:clrMapOvr>
    <a:masterClrMapping/>
  </p:clrMapOvr>
  <p:transition spd="slow" advClick="0" advTm="5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0816F-11D3-AA89-4975-1EF0A9C3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CODICI DEI PLESSI DI SCUOLA SECONDARIA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6D2C34-F193-4B18-ED49-D5981A24B8DD}"/>
              </a:ext>
            </a:extLst>
          </p:cNvPr>
          <p:cNvSpPr txBox="1"/>
          <p:nvPr/>
        </p:nvSpPr>
        <p:spPr>
          <a:xfrm>
            <a:off x="-437242" y="1988722"/>
            <a:ext cx="8229600" cy="2012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12850" marR="214630">
              <a:lnSpc>
                <a:spcPct val="95000"/>
              </a:lnSpc>
              <a:buNone/>
            </a:pPr>
            <a:r>
              <a:rPr lang="it-IT" b="1" dirty="0">
                <a:solidFill>
                  <a:srgbClr val="1F2329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SECONDARIA DI I GRADO AQUINO</a:t>
            </a:r>
            <a:r>
              <a:rPr lang="it-IT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- </a:t>
            </a:r>
            <a:r>
              <a:rPr lang="it-IT" u="sng" dirty="0">
                <a:solidFill>
                  <a:srgbClr val="1F2329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FRMM82301V</a:t>
            </a:r>
          </a:p>
          <a:p>
            <a:pPr marL="1212850" marR="346075">
              <a:lnSpc>
                <a:spcPct val="96000"/>
              </a:lnSpc>
              <a:buNone/>
            </a:pPr>
            <a:endParaRPr lang="it-IT" b="1" dirty="0">
              <a:solidFill>
                <a:srgbClr val="1F2329"/>
              </a:solidFill>
              <a:latin typeface="Arial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12850" marR="346075">
              <a:lnSpc>
                <a:spcPct val="96000"/>
              </a:lnSpc>
              <a:buNone/>
            </a:pPr>
            <a:r>
              <a:rPr lang="it-IT" b="1" dirty="0">
                <a:solidFill>
                  <a:srgbClr val="1F2329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SECONDARIA DI I GRADO CASTROCIELO</a:t>
            </a:r>
            <a:r>
              <a:rPr lang="it-IT" dirty="0">
                <a:solidFill>
                  <a:srgbClr val="1F232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- </a:t>
            </a:r>
            <a:r>
              <a:rPr lang="it-IT" u="sng" dirty="0">
                <a:solidFill>
                  <a:srgbClr val="1F232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FRMM82302X</a:t>
            </a:r>
            <a:endParaRPr lang="it-IT" u="sng" dirty="0"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>
              <a:spcBef>
                <a:spcPts val="110"/>
              </a:spcBef>
              <a:buNone/>
            </a:pPr>
            <a:r>
              <a:rPr lang="it-IT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 </a:t>
            </a: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1212850" marR="346075">
              <a:lnSpc>
                <a:spcPct val="97000"/>
              </a:lnSpc>
              <a:buNone/>
            </a:pPr>
            <a:r>
              <a:rPr lang="it-IT" b="1" dirty="0">
                <a:solidFill>
                  <a:srgbClr val="1F2329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SECONDARIA DI I GRADO </a:t>
            </a:r>
            <a:r>
              <a:rPr lang="it-IT" b="1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ROCCASECCA</a:t>
            </a:r>
            <a:r>
              <a:rPr lang="it-IT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- </a:t>
            </a:r>
            <a:r>
              <a:rPr lang="it-IT" u="sng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FRMM823031</a:t>
            </a:r>
          </a:p>
          <a:p>
            <a:pPr>
              <a:spcBef>
                <a:spcPts val="110"/>
              </a:spcBef>
              <a:buNone/>
            </a:pPr>
            <a:endParaRPr lang="it-IT" u="sng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05AE8B-1573-CC3B-3BF9-6E9E7142E3C3}"/>
              </a:ext>
            </a:extLst>
          </p:cNvPr>
          <p:cNvSpPr txBox="1"/>
          <p:nvPr/>
        </p:nvSpPr>
        <p:spPr>
          <a:xfrm>
            <a:off x="876300" y="5185312"/>
            <a:ext cx="801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Qualora le famiglie avessero la necessità di supporto da parte del personale di segreteria è necessario contattare la segreteria per appuntamento. ( 0776728005)</a:t>
            </a:r>
            <a:br>
              <a:rPr lang="it-IT" sz="48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2117997"/>
      </p:ext>
    </p:extLst>
  </p:cSld>
  <p:clrMapOvr>
    <a:masterClrMapping/>
  </p:clrMapOvr>
  <p:transition spd="slow" advClick="0" advTm="5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80C4D72-05E4-5E3C-D9BC-12710C11E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806146"/>
              </p:ext>
            </p:extLst>
          </p:nvPr>
        </p:nvGraphicFramePr>
        <p:xfrm>
          <a:off x="1166948" y="2306437"/>
          <a:ext cx="8194765" cy="2236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121">
                  <a:extLst>
                    <a:ext uri="{9D8B030D-6E8A-4147-A177-3AD203B41FA5}">
                      <a16:colId xmlns:a16="http://schemas.microsoft.com/office/drawing/2014/main" val="2005014371"/>
                    </a:ext>
                  </a:extLst>
                </a:gridCol>
                <a:gridCol w="2054548">
                  <a:extLst>
                    <a:ext uri="{9D8B030D-6E8A-4147-A177-3AD203B41FA5}">
                      <a16:colId xmlns:a16="http://schemas.microsoft.com/office/drawing/2014/main" val="1864106143"/>
                    </a:ext>
                  </a:extLst>
                </a:gridCol>
                <a:gridCol w="2114834">
                  <a:extLst>
                    <a:ext uri="{9D8B030D-6E8A-4147-A177-3AD203B41FA5}">
                      <a16:colId xmlns:a16="http://schemas.microsoft.com/office/drawing/2014/main" val="2857401613"/>
                    </a:ext>
                  </a:extLst>
                </a:gridCol>
                <a:gridCol w="1994262">
                  <a:extLst>
                    <a:ext uri="{9D8B030D-6E8A-4147-A177-3AD203B41FA5}">
                      <a16:colId xmlns:a16="http://schemas.microsoft.com/office/drawing/2014/main" val="3024139605"/>
                    </a:ext>
                  </a:extLst>
                </a:gridCol>
              </a:tblGrid>
              <a:tr h="389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800" kern="1200" dirty="0">
                          <a:effectLst/>
                        </a:rPr>
                        <a:t>Scuola Infanzia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Scuola Primaria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Scuola Secondaria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745993869"/>
                  </a:ext>
                </a:extLst>
              </a:tr>
              <a:tr h="1622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2000" kern="1200" dirty="0">
                          <a:effectLst/>
                        </a:rPr>
                        <a:t>AQUINO </a:t>
                      </a:r>
                      <a:endParaRPr lang="it-IT" sz="2000" kern="100" dirty="0">
                        <a:effectLst/>
                      </a:endParaRPr>
                    </a:p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CASTROCIELO</a:t>
                      </a:r>
                    </a:p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ROCCASECCA 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600" b="1" kern="1200" dirty="0">
                          <a:effectLst/>
                        </a:rPr>
                        <a:t>15 gennaio 2026</a:t>
                      </a:r>
                      <a:endParaRPr lang="it-IT" sz="1600" b="1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600" b="1" kern="1200" dirty="0">
                          <a:effectLst/>
                        </a:rPr>
                        <a:t>Ore 16.30-17.30</a:t>
                      </a:r>
                      <a:endParaRPr lang="it-IT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600" b="1" kern="1200" dirty="0">
                          <a:effectLst/>
                        </a:rPr>
                        <a:t>16 gennaio 2026</a:t>
                      </a:r>
                      <a:endParaRPr lang="it-IT" sz="1600" b="1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600" b="1" kern="1200" dirty="0">
                          <a:effectLst/>
                        </a:rPr>
                        <a:t>Ore 16.30-17.30</a:t>
                      </a:r>
                      <a:endParaRPr lang="it-IT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600" b="1" kern="1200" dirty="0">
                          <a:effectLst/>
                        </a:rPr>
                        <a:t>19 gennaio 2026</a:t>
                      </a:r>
                      <a:endParaRPr lang="it-IT" sz="1600" b="1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it-IT" sz="1600" b="1" kern="1200" dirty="0">
                          <a:effectLst/>
                        </a:rPr>
                        <a:t>Ore 16.30-17.30</a:t>
                      </a:r>
                      <a:endParaRPr lang="it-IT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865682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DC927FF2-EBDA-4339-1811-9A6AAB5A8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6948" y="-305523"/>
            <a:ext cx="7735873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A2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A2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it-IT" altLang="it-IT" sz="4400" b="1" i="0" u="none" strike="noStrike" cap="none" normalizeH="0" baseline="0" dirty="0">
                <a:ln>
                  <a:noFill/>
                </a:ln>
                <a:solidFill>
                  <a:srgbClr val="A2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DAY DI PLESSO</a:t>
            </a:r>
            <a:r>
              <a:rPr kumimoji="0" lang="it-IT" altLang="it-IT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kumimoji="0" lang="it-IT" altLang="it-IT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it-IT" altLang="it-IT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docenti incontrano i genitori</a:t>
            </a:r>
            <a:endParaRPr kumimoji="0" lang="it-IT" altLang="it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5910A5-8011-9A60-E104-2B920543529C}"/>
              </a:ext>
            </a:extLst>
          </p:cNvPr>
          <p:cNvSpPr txBox="1"/>
          <p:nvPr/>
        </p:nvSpPr>
        <p:spPr>
          <a:xfrm>
            <a:off x="1642269" y="4877272"/>
            <a:ext cx="70663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A2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Vieni a visitare le nostre Scuole dell’Infanzia!</a:t>
            </a:r>
            <a:endParaRPr lang="it-IT" altLang="it-IT" sz="10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 15 gennaio ore 10:00 – 11:30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it-IT" alt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DIRIGENTE SCOLASTICO</a:t>
            </a:r>
            <a:endParaRPr lang="it-IT" altLang="it-IT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Prof. Antonio </a:t>
            </a:r>
            <a:r>
              <a:rPr lang="it-IT" altLang="it-IT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Tubiello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72539892"/>
      </p:ext>
    </p:extLst>
  </p:cSld>
  <p:clrMapOvr>
    <a:masterClrMapping/>
  </p:clrMapOvr>
  <p:transition spd="slow" advClick="0" advTm="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622" y="1"/>
            <a:ext cx="13670280" cy="685799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337971" y="5077174"/>
            <a:ext cx="2048678" cy="891140"/>
          </a:xfrm>
          <a:prstGeom prst="rect">
            <a:avLst/>
          </a:prstGeom>
          <a:solidFill>
            <a:srgbClr val="2A8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latin typeface="Gill Sans Ultra Bold" panose="020B0A02020104020203" pitchFamily="34" charset="0"/>
              </a:rPr>
              <a:t>Iscrizioni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latin typeface="Gill Sans Ultra Bold" panose="020B0A02020104020203" pitchFamily="34" charset="0"/>
              </a:rPr>
              <a:t>2026/2027</a:t>
            </a:r>
          </a:p>
        </p:txBody>
      </p:sp>
    </p:spTree>
    <p:extLst>
      <p:ext uri="{BB962C8B-B14F-4D97-AF65-F5344CB8AC3E}">
        <p14:creationId xmlns:p14="http://schemas.microsoft.com/office/powerpoint/2010/main" val="405667726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7927111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nostre scuole dell’Infanzia</a:t>
            </a:r>
            <a:br>
              <a:rPr lang="it-IT" dirty="0"/>
            </a:br>
            <a:br>
              <a:rPr lang="it-IT" dirty="0"/>
            </a:b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94F304-96D7-44CE-A23F-8B6C15CBA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50702"/>
            <a:ext cx="3327382" cy="178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D224622-F249-48EE-95B1-E605A5B1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575" y="1435457"/>
            <a:ext cx="3327382" cy="1993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D1F85EC-A791-4110-A82D-1459DDCD9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174" y="1375836"/>
            <a:ext cx="3593238" cy="1993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933005-671E-460F-955D-910E93DE0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716" y="4050850"/>
            <a:ext cx="3593237" cy="19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816BFF-600F-4062-9511-544DAE424A9F}"/>
              </a:ext>
            </a:extLst>
          </p:cNvPr>
          <p:cNvSpPr txBox="1"/>
          <p:nvPr/>
        </p:nvSpPr>
        <p:spPr>
          <a:xfrm flipH="1">
            <a:off x="2071395" y="3499537"/>
            <a:ext cx="2715207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</a:t>
            </a:r>
            <a:r>
              <a:rPr lang="it-IT" b="1" dirty="0" err="1">
                <a:ln/>
                <a:solidFill>
                  <a:schemeClr val="accent4"/>
                </a:solidFill>
              </a:rPr>
              <a:t>Mazzaroppi</a:t>
            </a:r>
            <a:endParaRPr lang="it-IT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3B6BB3-697D-460C-9480-8DD9A07A84DE}"/>
              </a:ext>
            </a:extLst>
          </p:cNvPr>
          <p:cNvSpPr txBox="1"/>
          <p:nvPr/>
        </p:nvSpPr>
        <p:spPr>
          <a:xfrm>
            <a:off x="2425959" y="6117537"/>
            <a:ext cx="1996750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Capoluogo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5937CA-3A4E-45A8-8BCC-BDCD3EF581A0}"/>
              </a:ext>
            </a:extLst>
          </p:cNvPr>
          <p:cNvSpPr txBox="1"/>
          <p:nvPr/>
        </p:nvSpPr>
        <p:spPr>
          <a:xfrm>
            <a:off x="6344817" y="6401130"/>
            <a:ext cx="233265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Case Diana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195359-ECF2-4E4B-BF96-FBB577821A2F}"/>
              </a:ext>
            </a:extLst>
          </p:cNvPr>
          <p:cNvSpPr txBox="1"/>
          <p:nvPr/>
        </p:nvSpPr>
        <p:spPr>
          <a:xfrm>
            <a:off x="6344817" y="3499537"/>
            <a:ext cx="222068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Aldo Moro</a:t>
            </a:r>
          </a:p>
        </p:txBody>
      </p:sp>
    </p:spTree>
    <p:extLst>
      <p:ext uri="{BB962C8B-B14F-4D97-AF65-F5344CB8AC3E}">
        <p14:creationId xmlns:p14="http://schemas.microsoft.com/office/powerpoint/2010/main" val="3580043736"/>
      </p:ext>
    </p:extLst>
  </p:cSld>
  <p:clrMapOvr>
    <a:masterClrMapping/>
  </p:clrMapOvr>
  <p:transition spd="slow" advClick="0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A6DF9128-882A-87B2-35D6-0B6E5D026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>
            <a:extLst>
              <a:ext uri="{FF2B5EF4-FFF2-40B4-BE49-F238E27FC236}">
                <a16:creationId xmlns:a16="http://schemas.microsoft.com/office/drawing/2014/main" id="{276605ED-8605-F99C-EC8F-9B093D6D7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7531493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nostre scuole dell’Infanzia</a:t>
            </a:r>
            <a:br>
              <a:rPr lang="it-IT" dirty="0"/>
            </a:br>
            <a:br>
              <a:rPr lang="it-IT" dirty="0"/>
            </a:b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74AB26-4F8F-B8F2-0E67-E1EF87D57936}"/>
              </a:ext>
            </a:extLst>
          </p:cNvPr>
          <p:cNvSpPr txBox="1"/>
          <p:nvPr/>
        </p:nvSpPr>
        <p:spPr>
          <a:xfrm flipH="1">
            <a:off x="2074099" y="3302391"/>
            <a:ext cx="341883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Colle San Magno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FEE1F7-4CCF-1F7F-ED9C-4A5CA92D54CC}"/>
              </a:ext>
            </a:extLst>
          </p:cNvPr>
          <p:cNvSpPr txBox="1"/>
          <p:nvPr/>
        </p:nvSpPr>
        <p:spPr>
          <a:xfrm>
            <a:off x="1236617" y="6157842"/>
            <a:ext cx="350084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Roccasecca Capoluogo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7D249B-21D2-AC80-3B02-68537E8BA1EE}"/>
              </a:ext>
            </a:extLst>
          </p:cNvPr>
          <p:cNvSpPr txBox="1"/>
          <p:nvPr/>
        </p:nvSpPr>
        <p:spPr>
          <a:xfrm>
            <a:off x="6812145" y="5013355"/>
            <a:ext cx="233265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Infanzia Via Lazio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067CD033-935D-04FD-B599-B82C670213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5B3BA52-E294-7713-3573-9998FC1B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72" r="1221"/>
          <a:stretch>
            <a:fillRect/>
          </a:stretch>
        </p:blipFill>
        <p:spPr>
          <a:xfrm>
            <a:off x="1656682" y="3868869"/>
            <a:ext cx="3080781" cy="228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7B280D6-C784-B131-1C1F-D5BAB5AF2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2659834"/>
            <a:ext cx="3172138" cy="235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A960DAB-EBD6-379A-EEAF-515217CA5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754" y="1346155"/>
            <a:ext cx="3599474" cy="195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1784033"/>
      </p:ext>
    </p:extLst>
  </p:cSld>
  <p:clrMapOvr>
    <a:masterClrMapping/>
  </p:clrMapOvr>
  <p:transition spd="slow" advClick="0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523049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nostre scuole primarie</a:t>
            </a:r>
            <a:endParaRPr dirty="0"/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2101" y="1366619"/>
            <a:ext cx="4254499" cy="32704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08" name="Google Shape;1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601" y="2152432"/>
            <a:ext cx="4597400" cy="32691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09" name="Google Shape;109;p13"/>
          <p:cNvSpPr txBox="1"/>
          <p:nvPr/>
        </p:nvSpPr>
        <p:spPr>
          <a:xfrm>
            <a:off x="5372100" y="4797302"/>
            <a:ext cx="425449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21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Scuola primaria Castrocielo</a:t>
            </a:r>
            <a:endParaRPr sz="1800" spc="21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482601" y="5608514"/>
            <a:ext cx="459740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21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Scuola primaria Aquino</a:t>
            </a:r>
            <a:endParaRPr sz="1800" spc="21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94591-38CD-CE8E-ABDA-56FB7BC8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nostre scuole primarie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B7C728-C944-13C1-1974-F60B040E4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08" y="5193881"/>
            <a:ext cx="4101740" cy="1384995"/>
          </a:xfrm>
        </p:spPr>
        <p:txBody>
          <a:bodyPr/>
          <a:lstStyle/>
          <a:p>
            <a:r>
              <a:rPr lang="it-IT" dirty="0"/>
              <a:t>Scuola primaria Salvo d’Acquisto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54EAB1-7569-1917-5A6D-1291E0B1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08" y="2011585"/>
            <a:ext cx="4101740" cy="3076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400770-8416-A9D9-B346-9520437B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659" y="1253939"/>
            <a:ext cx="4220563" cy="316748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271E72-8E40-2101-22F1-8EA1648F8534}"/>
              </a:ext>
            </a:extLst>
          </p:cNvPr>
          <p:cNvSpPr txBox="1"/>
          <p:nvPr/>
        </p:nvSpPr>
        <p:spPr>
          <a:xfrm>
            <a:off x="5477691" y="4572000"/>
            <a:ext cx="438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Scuola primaria Roccasecca Capoluogo</a:t>
            </a:r>
          </a:p>
        </p:txBody>
      </p:sp>
    </p:spTree>
    <p:extLst>
      <p:ext uri="{BB962C8B-B14F-4D97-AF65-F5344CB8AC3E}">
        <p14:creationId xmlns:p14="http://schemas.microsoft.com/office/powerpoint/2010/main" val="2567234070"/>
      </p:ext>
    </p:extLst>
  </p:cSld>
  <p:clrMapOvr>
    <a:masterClrMapping/>
  </p:clrMapOvr>
  <p:transition spd="slow" advClick="0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093" y="2217880"/>
            <a:ext cx="5691552" cy="31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678918" y="559559"/>
            <a:ext cx="889370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nostre scuole Secondarie di Primo grado</a:t>
            </a:r>
            <a:endParaRPr dirty="0"/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6073" y="1310446"/>
            <a:ext cx="5419046" cy="325253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7269286" y="4850621"/>
            <a:ext cx="3646363" cy="29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5080" lvl="0" indent="0" algn="ctr" rtl="0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21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Scuola secondaria Castrocielo</a:t>
            </a:r>
            <a:endParaRPr sz="1800" spc="21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1588398" y="5606701"/>
            <a:ext cx="362653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21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Scuola secondaria Aquino</a:t>
            </a:r>
            <a:endParaRPr sz="1800" spc="21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26241906"/>
      </p:ext>
    </p:extLst>
  </p:cSld>
  <p:clrMapOvr>
    <a:masterClrMapping/>
  </p:clrMapOvr>
  <p:transition spd="slow" advClick="0" advTm="3000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1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3|4.6"/>
</p:tagLst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2405</TotalTime>
  <Words>2606</Words>
  <Application>Microsoft Office PowerPoint</Application>
  <PresentationFormat>Widescreen</PresentationFormat>
  <Paragraphs>484</Paragraphs>
  <Slides>47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8" baseType="lpstr">
      <vt:lpstr>Times New Roman</vt:lpstr>
      <vt:lpstr>Courier New</vt:lpstr>
      <vt:lpstr>Gill Sans Ultra Bold</vt:lpstr>
      <vt:lpstr>Trebuchet MS</vt:lpstr>
      <vt:lpstr>Microsoft Sans Serif</vt:lpstr>
      <vt:lpstr>Wingdings 3</vt:lpstr>
      <vt:lpstr>Wingdings</vt:lpstr>
      <vt:lpstr>Calibri</vt:lpstr>
      <vt:lpstr>Poppins</vt:lpstr>
      <vt:lpstr>Arial</vt:lpstr>
      <vt:lpstr>Sfaccettatura</vt:lpstr>
      <vt:lpstr>Presentazione standard di PowerPoint</vt:lpstr>
      <vt:lpstr>Indice</vt:lpstr>
      <vt:lpstr>Introduzione</vt:lpstr>
      <vt:lpstr>LA SCUOLA E IL SUO CONTESTO</vt:lpstr>
      <vt:lpstr>Le nostre scuole dell’Infanzia  </vt:lpstr>
      <vt:lpstr>Le nostre scuole dell’Infanzia  </vt:lpstr>
      <vt:lpstr>Le nostre scuole primarie</vt:lpstr>
      <vt:lpstr>Le nostre scuole primarie</vt:lpstr>
      <vt:lpstr>Le nostre scuole Secondarie di Primo grado</vt:lpstr>
      <vt:lpstr>Le nostre scuole Secondarie di Primo grado</vt:lpstr>
      <vt:lpstr>ORGANIZZAZIONE</vt:lpstr>
      <vt:lpstr>Orari di ricevimento  </vt:lpstr>
      <vt:lpstr>Gli spazi delle Scuole dell’Infanzia</vt:lpstr>
      <vt:lpstr>Gli spazi delle Scuole dell’Infanzia</vt:lpstr>
      <vt:lpstr>Scuola Primaria Aquino</vt:lpstr>
      <vt:lpstr>Scuola Primaria Castrocielo</vt:lpstr>
      <vt:lpstr>Scuola Primaria Roccasecca</vt:lpstr>
      <vt:lpstr>Gli spazi della Scuola Secondaria di Aquino</vt:lpstr>
      <vt:lpstr>Gli spazi della Scuola Secondaria Castrocielo</vt:lpstr>
      <vt:lpstr>Gli spazi della Scuola Secondaria di Roccasecca</vt:lpstr>
      <vt:lpstr>Orario di funzionamento</vt:lpstr>
      <vt:lpstr>Orario di funzionamento</vt:lpstr>
      <vt:lpstr>Orario di funzionamento</vt:lpstr>
      <vt:lpstr>Orario scolastico  settimanale della Scuola Primaria</vt:lpstr>
      <vt:lpstr>Orario scolastico settimanale della Scuola Secondaria</vt:lpstr>
      <vt:lpstr>L’ora di classe</vt:lpstr>
      <vt:lpstr>Il CURRICOLO della Scuola d’Infanzia</vt:lpstr>
      <vt:lpstr>L’indirizzo MUSICALE delle Scuole Secondarie di Aquino e Roccasecca</vt:lpstr>
      <vt:lpstr>PROGETTI PNRR</vt:lpstr>
      <vt:lpstr>OFFERTA FORMATIVA E PROGETTI INFANZIA</vt:lpstr>
      <vt:lpstr>OFFERTA FORMATIVA PROGETTI SCUOLA PRIMARIA</vt:lpstr>
      <vt:lpstr>OFFERTA FORMATIVA E PROGETTI Scuola Secondaria</vt:lpstr>
      <vt:lpstr>Colloqui scuola - famiglia</vt:lpstr>
      <vt:lpstr>Accesso al registro scolastico</vt:lpstr>
      <vt:lpstr>Uscite culturali</vt:lpstr>
      <vt:lpstr>Mensa scolastica</vt:lpstr>
      <vt:lpstr>Biblioteca</vt:lpstr>
      <vt:lpstr>Uso degli apparecchi elettronici</vt:lpstr>
      <vt:lpstr>Sicurezza </vt:lpstr>
      <vt:lpstr>Presentazione standard di PowerPoint</vt:lpstr>
      <vt:lpstr>PERCHÉ SCEGLIERE NOI</vt:lpstr>
      <vt:lpstr>PROCEDIAMO CON L’ISCRIZIONE</vt:lpstr>
      <vt:lpstr>CODICI DEI PLESSI DI SCUOLA DELL’INFANZIA</vt:lpstr>
      <vt:lpstr>CODICI DEI PLESSI DI SCUOLA PRIMARIA</vt:lpstr>
      <vt:lpstr>CODICI DEI PLESSI DI SCUOLA SECONDARIA</vt:lpstr>
      <vt:lpstr>  OPEN DAY DI PLESSO:  i docenti incontrano i genitori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Gina</dc:creator>
  <cp:lastModifiedBy>User</cp:lastModifiedBy>
  <cp:revision>311</cp:revision>
  <dcterms:modified xsi:type="dcterms:W3CDTF">2026-01-13T19:23:29Z</dcterms:modified>
</cp:coreProperties>
</file>